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saveSubsetFonts="1">
  <p:sldMasterIdLst>
    <p:sldMasterId id="2147483648" r:id="rId1"/>
    <p:sldMasterId id="2147483650" r:id="rId2"/>
    <p:sldMasterId id="2147483651" r:id="rId3"/>
  </p:sldMasterIdLst>
  <p:notesMasterIdLst>
    <p:notesMasterId r:id="rId16"/>
  </p:notesMasterIdLst>
  <p:sldIdLst>
    <p:sldId id="256" r:id="rId4"/>
    <p:sldId id="276" r:id="rId5"/>
    <p:sldId id="259" r:id="rId6"/>
    <p:sldId id="277" r:id="rId7"/>
    <p:sldId id="270" r:id="rId8"/>
    <p:sldId id="268" r:id="rId9"/>
    <p:sldId id="273" r:id="rId10"/>
    <p:sldId id="265" r:id="rId11"/>
    <p:sldId id="272" r:id="rId12"/>
    <p:sldId id="275" r:id="rId13"/>
    <p:sldId id="274" r:id="rId14"/>
    <p:sldId id="269" r:id="rId15"/>
  </p:sldIdLst>
  <p:sldSz cx="9144000" cy="6858000" type="screen4x3"/>
  <p:notesSz cx="6858000" cy="9144000"/>
  <p:defaultTextStyle>
    <a:defPPr>
      <a:defRPr lang="en-US"/>
    </a:defPPr>
    <a:lvl1pPr algn="l" rtl="0" eaLnBrk="0" fontAlgn="base" hangingPunct="0">
      <a:spcBef>
        <a:spcPct val="0"/>
      </a:spcBef>
      <a:spcAft>
        <a:spcPct val="0"/>
      </a:spcAft>
      <a:defRPr kern="1200">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1pPr>
    <a:lvl2pPr marL="457200" algn="l" rtl="0" eaLnBrk="0" fontAlgn="base" hangingPunct="0">
      <a:spcBef>
        <a:spcPct val="0"/>
      </a:spcBef>
      <a:spcAft>
        <a:spcPct val="0"/>
      </a:spcAft>
      <a:defRPr kern="1200">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2pPr>
    <a:lvl3pPr marL="914400" algn="l" rtl="0" eaLnBrk="0" fontAlgn="base" hangingPunct="0">
      <a:spcBef>
        <a:spcPct val="0"/>
      </a:spcBef>
      <a:spcAft>
        <a:spcPct val="0"/>
      </a:spcAft>
      <a:defRPr kern="1200">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3pPr>
    <a:lvl4pPr marL="1371600" algn="l" rtl="0" eaLnBrk="0" fontAlgn="base" hangingPunct="0">
      <a:spcBef>
        <a:spcPct val="0"/>
      </a:spcBef>
      <a:spcAft>
        <a:spcPct val="0"/>
      </a:spcAft>
      <a:defRPr kern="1200">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4pPr>
    <a:lvl5pPr marL="1828800" algn="l" rtl="0" eaLnBrk="0" fontAlgn="base" hangingPunct="0">
      <a:spcBef>
        <a:spcPct val="0"/>
      </a:spcBef>
      <a:spcAft>
        <a:spcPct val="0"/>
      </a:spcAft>
      <a:defRPr kern="1200">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5pPr>
    <a:lvl6pPr marL="2286000" algn="l" defTabSz="914400" rtl="0" eaLnBrk="1" latinLnBrk="0" hangingPunct="1">
      <a:defRPr kern="1200">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6pPr>
    <a:lvl7pPr marL="2743200" algn="l" defTabSz="914400" rtl="0" eaLnBrk="1" latinLnBrk="0" hangingPunct="1">
      <a:defRPr kern="1200">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7pPr>
    <a:lvl8pPr marL="3200400" algn="l" defTabSz="914400" rtl="0" eaLnBrk="1" latinLnBrk="0" hangingPunct="1">
      <a:defRPr kern="1200">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8pPr>
    <a:lvl9pPr marL="3657600" algn="l" defTabSz="914400" rtl="0" eaLnBrk="1" latinLnBrk="0" hangingPunct="1">
      <a:defRPr kern="1200">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7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5"/>
  </p:normalViewPr>
  <p:slideViewPr>
    <p:cSldViewPr>
      <p:cViewPr varScale="1">
        <p:scale>
          <a:sx n="113" d="100"/>
          <a:sy n="113" d="100"/>
        </p:scale>
        <p:origin x="1600" y="3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jpeg>
</file>

<file path=ppt/media/image13.jpg>
</file>

<file path=ppt/media/image14.jpeg>
</file>

<file path=ppt/media/image15.jpeg>
</file>

<file path=ppt/media/image16.jpeg>
</file>

<file path=ppt/media/image2.png>
</file>

<file path=ppt/media/image3.jpg>
</file>

<file path=ppt/media/image4.jpe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1">
            <a:extLst>
              <a:ext uri="{FF2B5EF4-FFF2-40B4-BE49-F238E27FC236}">
                <a16:creationId xmlns:a16="http://schemas.microsoft.com/office/drawing/2014/main" id="{754AD01F-F20C-4816-9FAA-579C81E564E2}"/>
              </a:ext>
            </a:extLst>
          </p:cNvPr>
          <p:cNvSpPr>
            <a:spLocks noGrp="1" noRot="1" noChangeAspect="1"/>
          </p:cNvSpPr>
          <p:nvPr>
            <p:ph type="sldImg" idx="2"/>
          </p:nvPr>
        </p:nvSpPr>
        <p:spPr bwMode="auto">
          <a:xfrm>
            <a:off x="1143000" y="685800"/>
            <a:ext cx="4572000" cy="342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122" name="Rectangle 2">
            <a:extLst>
              <a:ext uri="{FF2B5EF4-FFF2-40B4-BE49-F238E27FC236}">
                <a16:creationId xmlns:a16="http://schemas.microsoft.com/office/drawing/2014/main" id="{6ACB4871-B79F-4165-8FB8-A02AC5AE1EAF}"/>
              </a:ext>
            </a:extLst>
          </p:cNvPr>
          <p:cNvSpPr>
            <a:spLocks noGrp="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noProof="0">
                <a:sym typeface="Avenir" charset="0"/>
              </a:rPr>
              <a:t>Click to edit Master text styles</a:t>
            </a:r>
          </a:p>
          <a:p>
            <a:pPr lvl="1"/>
            <a:r>
              <a:rPr lang="en-US" altLang="en-US" noProof="0">
                <a:sym typeface="Avenir" charset="0"/>
              </a:rPr>
              <a:t>Second level</a:t>
            </a:r>
          </a:p>
          <a:p>
            <a:pPr lvl="2"/>
            <a:r>
              <a:rPr lang="en-US" altLang="en-US" noProof="0">
                <a:sym typeface="Avenir" charset="0"/>
              </a:rPr>
              <a:t>Third level</a:t>
            </a:r>
          </a:p>
          <a:p>
            <a:pPr lvl="3"/>
            <a:r>
              <a:rPr lang="en-US" altLang="en-US" noProof="0">
                <a:sym typeface="Avenir" charset="0"/>
              </a:rPr>
              <a:t>Fourth level</a:t>
            </a:r>
          </a:p>
          <a:p>
            <a:pPr lvl="4"/>
            <a:r>
              <a:rPr lang="en-US" altLang="en-US" noProof="0">
                <a:sym typeface="Avenir" charset="0"/>
              </a:rPr>
              <a:t>Fifth level</a:t>
            </a:r>
          </a:p>
        </p:txBody>
      </p:sp>
    </p:spTree>
  </p:cSld>
  <p:clrMap bg1="lt1" tx1="dk1" bg2="lt2" tx2="dk2" accent1="accent1" accent2="accent2" accent3="accent3" accent4="accent4" accent5="accent5" accent6="accent6" hlink="hlink" folHlink="folHlink"/>
  <p:notesStyle>
    <a:lvl1pPr algn="l" defTabSz="457200" rtl="0" eaLnBrk="0" fontAlgn="base" hangingPunct="0">
      <a:lnSpc>
        <a:spcPct val="125000"/>
      </a:lnSpc>
      <a:spcBef>
        <a:spcPct val="0"/>
      </a:spcBef>
      <a:spcAft>
        <a:spcPct val="0"/>
      </a:spcAft>
      <a:defRPr sz="2400" kern="1200">
        <a:solidFill>
          <a:srgbClr val="000000"/>
        </a:solidFill>
        <a:latin typeface="Avenir" charset="0"/>
        <a:ea typeface="Avenir" charset="0"/>
        <a:cs typeface="Avenir" charset="0"/>
        <a:sym typeface="Avenir" charset="0"/>
      </a:defRPr>
    </a:lvl1pPr>
    <a:lvl2pPr marL="228600" algn="l" defTabSz="457200" rtl="0" eaLnBrk="0" fontAlgn="base" hangingPunct="0">
      <a:lnSpc>
        <a:spcPct val="125000"/>
      </a:lnSpc>
      <a:spcBef>
        <a:spcPct val="0"/>
      </a:spcBef>
      <a:spcAft>
        <a:spcPct val="0"/>
      </a:spcAft>
      <a:defRPr sz="2400" kern="1200">
        <a:solidFill>
          <a:srgbClr val="000000"/>
        </a:solidFill>
        <a:latin typeface="Avenir" charset="0"/>
        <a:ea typeface="Avenir" charset="0"/>
        <a:cs typeface="Avenir" charset="0"/>
        <a:sym typeface="Avenir" charset="0"/>
      </a:defRPr>
    </a:lvl2pPr>
    <a:lvl3pPr marL="457200" algn="l" defTabSz="457200" rtl="0" eaLnBrk="0" fontAlgn="base" hangingPunct="0">
      <a:lnSpc>
        <a:spcPct val="125000"/>
      </a:lnSpc>
      <a:spcBef>
        <a:spcPct val="0"/>
      </a:spcBef>
      <a:spcAft>
        <a:spcPct val="0"/>
      </a:spcAft>
      <a:defRPr sz="2400" kern="1200">
        <a:solidFill>
          <a:srgbClr val="000000"/>
        </a:solidFill>
        <a:latin typeface="Avenir" charset="0"/>
        <a:ea typeface="Avenir" charset="0"/>
        <a:cs typeface="Avenir" charset="0"/>
        <a:sym typeface="Avenir" charset="0"/>
      </a:defRPr>
    </a:lvl3pPr>
    <a:lvl4pPr marL="685800" algn="l" defTabSz="457200" rtl="0" eaLnBrk="0" fontAlgn="base" hangingPunct="0">
      <a:lnSpc>
        <a:spcPct val="125000"/>
      </a:lnSpc>
      <a:spcBef>
        <a:spcPct val="0"/>
      </a:spcBef>
      <a:spcAft>
        <a:spcPct val="0"/>
      </a:spcAft>
      <a:defRPr sz="2400" kern="1200">
        <a:solidFill>
          <a:srgbClr val="000000"/>
        </a:solidFill>
        <a:latin typeface="Avenir" charset="0"/>
        <a:ea typeface="Avenir" charset="0"/>
        <a:cs typeface="Avenir" charset="0"/>
        <a:sym typeface="Avenir" charset="0"/>
      </a:defRPr>
    </a:lvl4pPr>
    <a:lvl5pPr marL="914400" algn="l" defTabSz="457200" rtl="0" eaLnBrk="0" fontAlgn="base" hangingPunct="0">
      <a:lnSpc>
        <a:spcPct val="125000"/>
      </a:lnSpc>
      <a:spcBef>
        <a:spcPct val="0"/>
      </a:spcBef>
      <a:spcAft>
        <a:spcPct val="0"/>
      </a:spcAft>
      <a:defRPr sz="2400" kern="1200">
        <a:solidFill>
          <a:srgbClr val="000000"/>
        </a:solidFill>
        <a:latin typeface="Avenir" charset="0"/>
        <a:ea typeface="Avenir" charset="0"/>
        <a:cs typeface="Avenir" charset="0"/>
        <a:sym typeface="Avenir"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BEC95-66AE-48D8-8BF9-D1D3B86D8056}"/>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E06F86A-E777-4446-AB58-6289925F6575}"/>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Rectangle 9">
            <a:extLst>
              <a:ext uri="{FF2B5EF4-FFF2-40B4-BE49-F238E27FC236}">
                <a16:creationId xmlns:a16="http://schemas.microsoft.com/office/drawing/2014/main" id="{2EA04D84-BF0B-4324-AAF5-5EE3CDBE957A}"/>
              </a:ext>
            </a:extLst>
          </p:cNvPr>
          <p:cNvSpPr>
            <a:spLocks noGrp="1"/>
          </p:cNvSpPr>
          <p:nvPr>
            <p:ph type="sldNum" sz="quarter" idx="10"/>
          </p:nvPr>
        </p:nvSpPr>
        <p:spPr>
          <a:ln/>
        </p:spPr>
        <p:txBody>
          <a:bodyPr/>
          <a:lstStyle>
            <a:lvl1pPr>
              <a:defRPr/>
            </a:lvl1pPr>
          </a:lstStyle>
          <a:p>
            <a:pPr>
              <a:defRPr/>
            </a:pPr>
            <a:fld id="{AA4BAC02-E345-48DC-BE6B-CA1012ABB5D5}"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249609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F84B2-F1D9-4CAC-BB99-AD2848EA85F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6DA6020-4C5D-458E-A556-49238047992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2BCC8853-CFC1-4C4C-8D67-9AF06AF6F143}"/>
              </a:ext>
            </a:extLst>
          </p:cNvPr>
          <p:cNvSpPr>
            <a:spLocks noGrp="1"/>
          </p:cNvSpPr>
          <p:nvPr>
            <p:ph type="sldNum" sz="quarter" idx="10"/>
          </p:nvPr>
        </p:nvSpPr>
        <p:spPr>
          <a:ln/>
        </p:spPr>
        <p:txBody>
          <a:bodyPr/>
          <a:lstStyle>
            <a:lvl1pPr>
              <a:defRPr/>
            </a:lvl1pPr>
          </a:lstStyle>
          <a:p>
            <a:pPr>
              <a:defRPr/>
            </a:pPr>
            <a:fld id="{EF8DB20C-8B17-4A01-9BF8-BB739E046D18}"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11476770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7163F3-8959-4408-B647-2119BDBAF83F}"/>
              </a:ext>
            </a:extLst>
          </p:cNvPr>
          <p:cNvSpPr>
            <a:spLocks noGrp="1"/>
          </p:cNvSpPr>
          <p:nvPr>
            <p:ph type="title" orient="vert"/>
          </p:nvPr>
        </p:nvSpPr>
        <p:spPr>
          <a:xfrm>
            <a:off x="5775325" y="452438"/>
            <a:ext cx="1763713" cy="6405562"/>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FB71DF4-C8D1-4D98-8C03-F39E4D683D7C}"/>
              </a:ext>
            </a:extLst>
          </p:cNvPr>
          <p:cNvSpPr>
            <a:spLocks noGrp="1"/>
          </p:cNvSpPr>
          <p:nvPr>
            <p:ph type="body" orient="vert" idx="1"/>
          </p:nvPr>
        </p:nvSpPr>
        <p:spPr>
          <a:xfrm>
            <a:off x="484188" y="452438"/>
            <a:ext cx="5138737" cy="6405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AB2A851C-E022-4D68-BDC6-89591D26A05F}"/>
              </a:ext>
            </a:extLst>
          </p:cNvPr>
          <p:cNvSpPr>
            <a:spLocks noGrp="1"/>
          </p:cNvSpPr>
          <p:nvPr>
            <p:ph type="sldNum" sz="quarter" idx="10"/>
          </p:nvPr>
        </p:nvSpPr>
        <p:spPr>
          <a:ln/>
        </p:spPr>
        <p:txBody>
          <a:bodyPr/>
          <a:lstStyle>
            <a:lvl1pPr>
              <a:defRPr/>
            </a:lvl1pPr>
          </a:lstStyle>
          <a:p>
            <a:pPr>
              <a:defRPr/>
            </a:pPr>
            <a:fld id="{D1A0A528-7FF9-4185-9770-900AB17B61DB}"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6356708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D32F5-B21A-46F3-ABAA-E325D12B7189}"/>
              </a:ext>
            </a:extLst>
          </p:cNvPr>
          <p:cNvSpPr>
            <a:spLocks noGrp="1"/>
          </p:cNvSpPr>
          <p:nvPr>
            <p:ph type="ctrTitle"/>
          </p:nvPr>
        </p:nvSpPr>
        <p:spPr>
          <a:xfrm>
            <a:off x="1143000" y="1122363"/>
            <a:ext cx="6858000" cy="2387600"/>
          </a:xfrm>
        </p:spPr>
        <p:txBody>
          <a:bodyPr/>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0B682DC-947B-45B2-97EB-4773BB7C3693}"/>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Rectangle 9">
            <a:extLst>
              <a:ext uri="{FF2B5EF4-FFF2-40B4-BE49-F238E27FC236}">
                <a16:creationId xmlns:a16="http://schemas.microsoft.com/office/drawing/2014/main" id="{C830C325-9E7C-4292-89EC-41BC0BDF3006}"/>
              </a:ext>
            </a:extLst>
          </p:cNvPr>
          <p:cNvSpPr>
            <a:spLocks noGrp="1"/>
          </p:cNvSpPr>
          <p:nvPr>
            <p:ph type="sldNum" sz="quarter" idx="10"/>
          </p:nvPr>
        </p:nvSpPr>
        <p:spPr>
          <a:ln/>
        </p:spPr>
        <p:txBody>
          <a:bodyPr/>
          <a:lstStyle>
            <a:lvl1pPr>
              <a:defRPr/>
            </a:lvl1pPr>
          </a:lstStyle>
          <a:p>
            <a:pPr>
              <a:defRPr/>
            </a:pPr>
            <a:fld id="{6F8ACA4B-52D1-45C3-9A62-4932F3A042FC}"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0542386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76926-06F2-48FC-A8B1-27E7870CC89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C3AC33F-6AA3-4579-86EB-BE3537332FA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E7977BFE-3ACB-4685-8267-43F470B21B1B}"/>
              </a:ext>
            </a:extLst>
          </p:cNvPr>
          <p:cNvSpPr>
            <a:spLocks noGrp="1"/>
          </p:cNvSpPr>
          <p:nvPr>
            <p:ph type="sldNum" sz="quarter" idx="10"/>
          </p:nvPr>
        </p:nvSpPr>
        <p:spPr>
          <a:ln/>
        </p:spPr>
        <p:txBody>
          <a:bodyPr/>
          <a:lstStyle>
            <a:lvl1pPr>
              <a:defRPr/>
            </a:lvl1pPr>
          </a:lstStyle>
          <a:p>
            <a:pPr>
              <a:defRPr/>
            </a:pPr>
            <a:fld id="{383C522A-36E1-4EEF-9991-8D4036EFFEDF}"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19168679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37C9C-C321-4621-B3E8-D29B7C17BEF3}"/>
              </a:ext>
            </a:extLst>
          </p:cNvPr>
          <p:cNvSpPr>
            <a:spLocks noGrp="1"/>
          </p:cNvSpPr>
          <p:nvPr>
            <p:ph type="title"/>
          </p:nvPr>
        </p:nvSpPr>
        <p:spPr>
          <a:xfrm>
            <a:off x="623888" y="1709738"/>
            <a:ext cx="7886700" cy="2852737"/>
          </a:xfrm>
        </p:spPr>
        <p:txBody>
          <a:bodyPr/>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763DFD0-B70C-43A7-9702-DECBA4FFE6AD}"/>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
        <p:nvSpPr>
          <p:cNvPr id="4" name="Rectangle 9">
            <a:extLst>
              <a:ext uri="{FF2B5EF4-FFF2-40B4-BE49-F238E27FC236}">
                <a16:creationId xmlns:a16="http://schemas.microsoft.com/office/drawing/2014/main" id="{2467F5CE-3927-4441-A07D-A94F17F60B91}"/>
              </a:ext>
            </a:extLst>
          </p:cNvPr>
          <p:cNvSpPr>
            <a:spLocks noGrp="1"/>
          </p:cNvSpPr>
          <p:nvPr>
            <p:ph type="sldNum" sz="quarter" idx="10"/>
          </p:nvPr>
        </p:nvSpPr>
        <p:spPr>
          <a:ln/>
        </p:spPr>
        <p:txBody>
          <a:bodyPr/>
          <a:lstStyle>
            <a:lvl1pPr>
              <a:defRPr/>
            </a:lvl1pPr>
          </a:lstStyle>
          <a:p>
            <a:pPr>
              <a:defRPr/>
            </a:pPr>
            <a:fld id="{6992B733-5DB9-48B5-9A94-D5DA48F45E1D}"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30590346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2FC61-0DB8-4CFD-A55B-FDAF869E2B0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0E1B194-C069-48E3-B203-D5FA69323DB3}"/>
              </a:ext>
            </a:extLst>
          </p:cNvPr>
          <p:cNvSpPr>
            <a:spLocks noGrp="1"/>
          </p:cNvSpPr>
          <p:nvPr>
            <p:ph sz="half" idx="1"/>
          </p:nvPr>
        </p:nvSpPr>
        <p:spPr>
          <a:xfrm>
            <a:off x="865188" y="4776788"/>
            <a:ext cx="3233737" cy="8620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2C0F4A4-2B29-41D8-9DDF-292B013A29E1}"/>
              </a:ext>
            </a:extLst>
          </p:cNvPr>
          <p:cNvSpPr>
            <a:spLocks noGrp="1"/>
          </p:cNvSpPr>
          <p:nvPr>
            <p:ph sz="half" idx="2"/>
          </p:nvPr>
        </p:nvSpPr>
        <p:spPr>
          <a:xfrm>
            <a:off x="4251325" y="4776788"/>
            <a:ext cx="3235325" cy="8620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Rectangle 9">
            <a:extLst>
              <a:ext uri="{FF2B5EF4-FFF2-40B4-BE49-F238E27FC236}">
                <a16:creationId xmlns:a16="http://schemas.microsoft.com/office/drawing/2014/main" id="{EC17302B-0585-4D36-B380-838930C12872}"/>
              </a:ext>
            </a:extLst>
          </p:cNvPr>
          <p:cNvSpPr>
            <a:spLocks noGrp="1"/>
          </p:cNvSpPr>
          <p:nvPr>
            <p:ph type="sldNum" sz="quarter" idx="10"/>
          </p:nvPr>
        </p:nvSpPr>
        <p:spPr>
          <a:ln/>
        </p:spPr>
        <p:txBody>
          <a:bodyPr/>
          <a:lstStyle>
            <a:lvl1pPr>
              <a:defRPr/>
            </a:lvl1pPr>
          </a:lstStyle>
          <a:p>
            <a:pPr>
              <a:defRPr/>
            </a:pPr>
            <a:fld id="{95837288-E5A0-444F-8DAF-BB77EC77B3F8}"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5079001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3CC31-B337-49AB-8989-745702124B4A}"/>
              </a:ext>
            </a:extLst>
          </p:cNvPr>
          <p:cNvSpPr>
            <a:spLocks noGrp="1"/>
          </p:cNvSpPr>
          <p:nvPr>
            <p:ph type="title"/>
          </p:nvPr>
        </p:nvSpPr>
        <p:spPr>
          <a:xfrm>
            <a:off x="630238" y="365125"/>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0E58610-35E4-42FA-A00E-94B7A412D0F4}"/>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A63DF6-2E12-4DFE-96B9-B16295A18E38}"/>
              </a:ext>
            </a:extLst>
          </p:cNvPr>
          <p:cNvSpPr>
            <a:spLocks noGrp="1"/>
          </p:cNvSpPr>
          <p:nvPr>
            <p:ph sz="half" idx="2"/>
          </p:nvPr>
        </p:nvSpPr>
        <p:spPr>
          <a:xfrm>
            <a:off x="630238" y="2505075"/>
            <a:ext cx="386873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F19D759-35DC-4B26-A0CF-58F07AB91B81}"/>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ADA7753-DF71-4DDD-B67F-43B6C26DBD5A}"/>
              </a:ext>
            </a:extLst>
          </p:cNvPr>
          <p:cNvSpPr>
            <a:spLocks noGrp="1"/>
          </p:cNvSpPr>
          <p:nvPr>
            <p:ph sz="quarter" idx="4"/>
          </p:nvPr>
        </p:nvSpPr>
        <p:spPr>
          <a:xfrm>
            <a:off x="4629150" y="2505075"/>
            <a:ext cx="38877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Rectangle 9">
            <a:extLst>
              <a:ext uri="{FF2B5EF4-FFF2-40B4-BE49-F238E27FC236}">
                <a16:creationId xmlns:a16="http://schemas.microsoft.com/office/drawing/2014/main" id="{B5455E39-B9FE-4611-A0D7-CF8316C62652}"/>
              </a:ext>
            </a:extLst>
          </p:cNvPr>
          <p:cNvSpPr>
            <a:spLocks noGrp="1"/>
          </p:cNvSpPr>
          <p:nvPr>
            <p:ph type="sldNum" sz="quarter" idx="10"/>
          </p:nvPr>
        </p:nvSpPr>
        <p:spPr>
          <a:ln/>
        </p:spPr>
        <p:txBody>
          <a:bodyPr/>
          <a:lstStyle>
            <a:lvl1pPr>
              <a:defRPr/>
            </a:lvl1pPr>
          </a:lstStyle>
          <a:p>
            <a:pPr>
              <a:defRPr/>
            </a:pPr>
            <a:fld id="{0F30846E-76A1-43FB-8567-6573533D9784}"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16479969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B69D3-BA94-466C-9625-B0D96B9D51AA}"/>
              </a:ext>
            </a:extLst>
          </p:cNvPr>
          <p:cNvSpPr>
            <a:spLocks noGrp="1"/>
          </p:cNvSpPr>
          <p:nvPr>
            <p:ph type="title"/>
          </p:nvPr>
        </p:nvSpPr>
        <p:spPr/>
        <p:txBody>
          <a:bodyPr/>
          <a:lstStyle/>
          <a:p>
            <a:r>
              <a:rPr lang="en-US"/>
              <a:t>Click to edit Master title style</a:t>
            </a:r>
            <a:endParaRPr lang="en-IN"/>
          </a:p>
        </p:txBody>
      </p:sp>
      <p:sp>
        <p:nvSpPr>
          <p:cNvPr id="3" name="Rectangle 9">
            <a:extLst>
              <a:ext uri="{FF2B5EF4-FFF2-40B4-BE49-F238E27FC236}">
                <a16:creationId xmlns:a16="http://schemas.microsoft.com/office/drawing/2014/main" id="{D48A14D9-07A9-49D2-9900-EF74D63E7D9F}"/>
              </a:ext>
            </a:extLst>
          </p:cNvPr>
          <p:cNvSpPr>
            <a:spLocks noGrp="1"/>
          </p:cNvSpPr>
          <p:nvPr>
            <p:ph type="sldNum" sz="quarter" idx="10"/>
          </p:nvPr>
        </p:nvSpPr>
        <p:spPr>
          <a:ln/>
        </p:spPr>
        <p:txBody>
          <a:bodyPr/>
          <a:lstStyle>
            <a:lvl1pPr>
              <a:defRPr/>
            </a:lvl1pPr>
          </a:lstStyle>
          <a:p>
            <a:pPr>
              <a:defRPr/>
            </a:pPr>
            <a:fld id="{30DF336F-3027-4C6C-A6D6-1A8966D605F2}"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33216630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27F426AE-BCFD-48EF-8355-2AF02AEA88AE}"/>
              </a:ext>
            </a:extLst>
          </p:cNvPr>
          <p:cNvSpPr>
            <a:spLocks noGrp="1"/>
          </p:cNvSpPr>
          <p:nvPr>
            <p:ph type="sldNum" sz="quarter" idx="10"/>
          </p:nvPr>
        </p:nvSpPr>
        <p:spPr>
          <a:ln/>
        </p:spPr>
        <p:txBody>
          <a:bodyPr/>
          <a:lstStyle>
            <a:lvl1pPr>
              <a:defRPr/>
            </a:lvl1pPr>
          </a:lstStyle>
          <a:p>
            <a:pPr>
              <a:defRPr/>
            </a:pPr>
            <a:fld id="{4B8AFEA1-4836-4E2F-9085-FF8A9AA3DEA6}"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5578363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EBEDB-CFCD-4BF5-AB0F-D183D54E83FE}"/>
              </a:ext>
            </a:extLst>
          </p:cNvPr>
          <p:cNvSpPr>
            <a:spLocks noGrp="1"/>
          </p:cNvSpPr>
          <p:nvPr>
            <p:ph type="title"/>
          </p:nvPr>
        </p:nvSpPr>
        <p:spPr>
          <a:xfrm>
            <a:off x="630238" y="457200"/>
            <a:ext cx="2949575" cy="1600200"/>
          </a:xfrm>
        </p:spPr>
        <p:txBody>
          <a:bodyPr/>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F409480-45F0-4775-AB36-CE81F6BD50DD}"/>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96B89DF-49B0-4C2F-9BD6-D87BA07E13D0}"/>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9">
            <a:extLst>
              <a:ext uri="{FF2B5EF4-FFF2-40B4-BE49-F238E27FC236}">
                <a16:creationId xmlns:a16="http://schemas.microsoft.com/office/drawing/2014/main" id="{33F0F9C9-97E1-4368-9419-C5E01EAD25E7}"/>
              </a:ext>
            </a:extLst>
          </p:cNvPr>
          <p:cNvSpPr>
            <a:spLocks noGrp="1"/>
          </p:cNvSpPr>
          <p:nvPr>
            <p:ph type="sldNum" sz="quarter" idx="10"/>
          </p:nvPr>
        </p:nvSpPr>
        <p:spPr>
          <a:ln/>
        </p:spPr>
        <p:txBody>
          <a:bodyPr/>
          <a:lstStyle>
            <a:lvl1pPr>
              <a:defRPr/>
            </a:lvl1pPr>
          </a:lstStyle>
          <a:p>
            <a:pPr>
              <a:defRPr/>
            </a:pPr>
            <a:fld id="{F7CE3726-4198-4586-B531-670CD17D99B0}"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129945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40920-6B12-449A-A4A4-7E06BF791C5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242927C-D0F7-46DF-9151-EF41C5FBEF2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4E5199C5-A3B1-488D-B6FE-9BEF60B80318}"/>
              </a:ext>
            </a:extLst>
          </p:cNvPr>
          <p:cNvSpPr>
            <a:spLocks noGrp="1"/>
          </p:cNvSpPr>
          <p:nvPr>
            <p:ph type="sldNum" sz="quarter" idx="10"/>
          </p:nvPr>
        </p:nvSpPr>
        <p:spPr>
          <a:ln/>
        </p:spPr>
        <p:txBody>
          <a:bodyPr/>
          <a:lstStyle>
            <a:lvl1pPr>
              <a:defRPr/>
            </a:lvl1pPr>
          </a:lstStyle>
          <a:p>
            <a:pPr>
              <a:defRPr/>
            </a:pPr>
            <a:fld id="{A31BF67B-C539-43C7-8F50-E1369FB9BC48}"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42278077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8F6CD-851B-4382-A794-D66A5C63AAAC}"/>
              </a:ext>
            </a:extLst>
          </p:cNvPr>
          <p:cNvSpPr>
            <a:spLocks noGrp="1"/>
          </p:cNvSpPr>
          <p:nvPr>
            <p:ph type="title"/>
          </p:nvPr>
        </p:nvSpPr>
        <p:spPr>
          <a:xfrm>
            <a:off x="630238" y="457200"/>
            <a:ext cx="2949575" cy="1600200"/>
          </a:xfrm>
        </p:spPr>
        <p:txBody>
          <a:bodyPr/>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11FAF79-49CB-4AA2-980B-49B12F4A7369}"/>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noProof="0">
              <a:sym typeface="Helvetica" panose="020B0604020202020204" pitchFamily="34" charset="0"/>
            </a:endParaRPr>
          </a:p>
        </p:txBody>
      </p:sp>
      <p:sp>
        <p:nvSpPr>
          <p:cNvPr id="4" name="Text Placeholder 3">
            <a:extLst>
              <a:ext uri="{FF2B5EF4-FFF2-40B4-BE49-F238E27FC236}">
                <a16:creationId xmlns:a16="http://schemas.microsoft.com/office/drawing/2014/main" id="{465BFBA6-69ED-4C36-9C10-E53C99F87584}"/>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9">
            <a:extLst>
              <a:ext uri="{FF2B5EF4-FFF2-40B4-BE49-F238E27FC236}">
                <a16:creationId xmlns:a16="http://schemas.microsoft.com/office/drawing/2014/main" id="{3332E513-C7F6-46D0-8790-D5C7A0F34FB4}"/>
              </a:ext>
            </a:extLst>
          </p:cNvPr>
          <p:cNvSpPr>
            <a:spLocks noGrp="1"/>
          </p:cNvSpPr>
          <p:nvPr>
            <p:ph type="sldNum" sz="quarter" idx="10"/>
          </p:nvPr>
        </p:nvSpPr>
        <p:spPr>
          <a:ln/>
        </p:spPr>
        <p:txBody>
          <a:bodyPr/>
          <a:lstStyle>
            <a:lvl1pPr>
              <a:defRPr/>
            </a:lvl1pPr>
          </a:lstStyle>
          <a:p>
            <a:pPr>
              <a:defRPr/>
            </a:pPr>
            <a:fld id="{DA1B6C31-DB6D-4F02-A243-2FE276348AFE}"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12285117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64171-AD47-43F9-BDE3-7E27AF102D4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5FDFE21-4D2D-4C95-BFBC-853C9D9E64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F01EB267-80B4-47AE-B42C-78C55D74981A}"/>
              </a:ext>
            </a:extLst>
          </p:cNvPr>
          <p:cNvSpPr>
            <a:spLocks noGrp="1"/>
          </p:cNvSpPr>
          <p:nvPr>
            <p:ph type="sldNum" sz="quarter" idx="10"/>
          </p:nvPr>
        </p:nvSpPr>
        <p:spPr>
          <a:ln/>
        </p:spPr>
        <p:txBody>
          <a:bodyPr/>
          <a:lstStyle>
            <a:lvl1pPr>
              <a:defRPr/>
            </a:lvl1pPr>
          </a:lstStyle>
          <a:p>
            <a:pPr>
              <a:defRPr/>
            </a:pPr>
            <a:fld id="{2F60054B-8BCF-41F0-8D8E-41C9DC1B9D90}"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6515878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EC5EA1-B4EE-4136-AE22-A333D2D19A1C}"/>
              </a:ext>
            </a:extLst>
          </p:cNvPr>
          <p:cNvSpPr>
            <a:spLocks noGrp="1"/>
          </p:cNvSpPr>
          <p:nvPr>
            <p:ph type="title" orient="vert"/>
          </p:nvPr>
        </p:nvSpPr>
        <p:spPr>
          <a:xfrm>
            <a:off x="5832475" y="1447800"/>
            <a:ext cx="1654175" cy="4191000"/>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CBEC81C-66D6-4E76-A2B1-B06EA432D6E7}"/>
              </a:ext>
            </a:extLst>
          </p:cNvPr>
          <p:cNvSpPr>
            <a:spLocks noGrp="1"/>
          </p:cNvSpPr>
          <p:nvPr>
            <p:ph type="body" orient="vert" idx="1"/>
          </p:nvPr>
        </p:nvSpPr>
        <p:spPr>
          <a:xfrm>
            <a:off x="865188" y="1447800"/>
            <a:ext cx="4814887" cy="41910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EFD0A8C9-4DA8-4C39-8143-DD5722760BAC}"/>
              </a:ext>
            </a:extLst>
          </p:cNvPr>
          <p:cNvSpPr>
            <a:spLocks noGrp="1"/>
          </p:cNvSpPr>
          <p:nvPr>
            <p:ph type="sldNum" sz="quarter" idx="10"/>
          </p:nvPr>
        </p:nvSpPr>
        <p:spPr>
          <a:ln/>
        </p:spPr>
        <p:txBody>
          <a:bodyPr/>
          <a:lstStyle>
            <a:lvl1pPr>
              <a:defRPr/>
            </a:lvl1pPr>
          </a:lstStyle>
          <a:p>
            <a:pPr>
              <a:defRPr/>
            </a:pPr>
            <a:fld id="{03A2F1C7-44F4-4F65-8B38-2668D3981A78}"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5577046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58E4D-3403-4A59-9822-6EE7BE97F9D1}"/>
              </a:ext>
            </a:extLst>
          </p:cNvPr>
          <p:cNvSpPr>
            <a:spLocks noGrp="1"/>
          </p:cNvSpPr>
          <p:nvPr>
            <p:ph type="ctrTitle"/>
          </p:nvPr>
        </p:nvSpPr>
        <p:spPr>
          <a:xfrm>
            <a:off x="1143000" y="1122363"/>
            <a:ext cx="6858000" cy="2387600"/>
          </a:xfrm>
        </p:spPr>
        <p:txBody>
          <a:bodyPr/>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8608146-82AE-4B72-A010-772BCC28656B}"/>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Rectangle 9">
            <a:extLst>
              <a:ext uri="{FF2B5EF4-FFF2-40B4-BE49-F238E27FC236}">
                <a16:creationId xmlns:a16="http://schemas.microsoft.com/office/drawing/2014/main" id="{8595EBE2-0CC1-495B-8E15-67A861F420DD}"/>
              </a:ext>
            </a:extLst>
          </p:cNvPr>
          <p:cNvSpPr>
            <a:spLocks noGrp="1"/>
          </p:cNvSpPr>
          <p:nvPr>
            <p:ph type="sldNum" sz="quarter" idx="10"/>
          </p:nvPr>
        </p:nvSpPr>
        <p:spPr>
          <a:ln/>
        </p:spPr>
        <p:txBody>
          <a:bodyPr/>
          <a:lstStyle>
            <a:lvl1pPr>
              <a:defRPr/>
            </a:lvl1pPr>
          </a:lstStyle>
          <a:p>
            <a:pPr>
              <a:defRPr/>
            </a:pPr>
            <a:fld id="{4C56B93E-C937-4F58-840A-17D2BC98C3D3}"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8283748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87EC2-CECC-49BA-B1E1-77264D16C0B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5CE6FBA-A823-408E-8D8C-E5C3E2614A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A24FC56E-4408-48BD-89E5-36BD1A938463}"/>
              </a:ext>
            </a:extLst>
          </p:cNvPr>
          <p:cNvSpPr>
            <a:spLocks noGrp="1"/>
          </p:cNvSpPr>
          <p:nvPr>
            <p:ph type="sldNum" sz="quarter" idx="10"/>
          </p:nvPr>
        </p:nvSpPr>
        <p:spPr>
          <a:ln/>
        </p:spPr>
        <p:txBody>
          <a:bodyPr/>
          <a:lstStyle>
            <a:lvl1pPr>
              <a:defRPr/>
            </a:lvl1pPr>
          </a:lstStyle>
          <a:p>
            <a:pPr>
              <a:defRPr/>
            </a:pPr>
            <a:fld id="{F3F8417A-E232-4AF8-860B-6EAC535532EE}"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0709508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82A56-78F0-449C-B32D-429C04C9CFF2}"/>
              </a:ext>
            </a:extLst>
          </p:cNvPr>
          <p:cNvSpPr>
            <a:spLocks noGrp="1"/>
          </p:cNvSpPr>
          <p:nvPr>
            <p:ph type="title"/>
          </p:nvPr>
        </p:nvSpPr>
        <p:spPr>
          <a:xfrm>
            <a:off x="623888" y="1709738"/>
            <a:ext cx="7886700" cy="2852737"/>
          </a:xfrm>
        </p:spPr>
        <p:txBody>
          <a:bodyPr/>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564B138-A7A6-41FF-B7D3-85C38F3D204B}"/>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
        <p:nvSpPr>
          <p:cNvPr id="4" name="Rectangle 9">
            <a:extLst>
              <a:ext uri="{FF2B5EF4-FFF2-40B4-BE49-F238E27FC236}">
                <a16:creationId xmlns:a16="http://schemas.microsoft.com/office/drawing/2014/main" id="{9E6E15B4-9DA0-49A2-9079-B39979DF0325}"/>
              </a:ext>
            </a:extLst>
          </p:cNvPr>
          <p:cNvSpPr>
            <a:spLocks noGrp="1"/>
          </p:cNvSpPr>
          <p:nvPr>
            <p:ph type="sldNum" sz="quarter" idx="10"/>
          </p:nvPr>
        </p:nvSpPr>
        <p:spPr>
          <a:ln/>
        </p:spPr>
        <p:txBody>
          <a:bodyPr/>
          <a:lstStyle>
            <a:lvl1pPr>
              <a:defRPr/>
            </a:lvl1pPr>
          </a:lstStyle>
          <a:p>
            <a:pPr>
              <a:defRPr/>
            </a:pPr>
            <a:fld id="{181F0570-0387-4CB7-A889-CDADDE8EA407}"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1402936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85A06-055A-45CC-9E44-995AA987A88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6035FD0-6546-4A64-9FD5-9ABCD9B4D17D}"/>
              </a:ext>
            </a:extLst>
          </p:cNvPr>
          <p:cNvSpPr>
            <a:spLocks noGrp="1"/>
          </p:cNvSpPr>
          <p:nvPr>
            <p:ph sz="half" idx="1"/>
          </p:nvPr>
        </p:nvSpPr>
        <p:spPr>
          <a:xfrm>
            <a:off x="865188" y="4776788"/>
            <a:ext cx="3233737" cy="8620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FA4425F-29C2-4704-B0A3-E27B4391A3D5}"/>
              </a:ext>
            </a:extLst>
          </p:cNvPr>
          <p:cNvSpPr>
            <a:spLocks noGrp="1"/>
          </p:cNvSpPr>
          <p:nvPr>
            <p:ph sz="half" idx="2"/>
          </p:nvPr>
        </p:nvSpPr>
        <p:spPr>
          <a:xfrm>
            <a:off x="4251325" y="4776788"/>
            <a:ext cx="3235325" cy="8620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Rectangle 9">
            <a:extLst>
              <a:ext uri="{FF2B5EF4-FFF2-40B4-BE49-F238E27FC236}">
                <a16:creationId xmlns:a16="http://schemas.microsoft.com/office/drawing/2014/main" id="{1B2B3351-1BAE-4890-904D-2B04A02EE9A5}"/>
              </a:ext>
            </a:extLst>
          </p:cNvPr>
          <p:cNvSpPr>
            <a:spLocks noGrp="1"/>
          </p:cNvSpPr>
          <p:nvPr>
            <p:ph type="sldNum" sz="quarter" idx="10"/>
          </p:nvPr>
        </p:nvSpPr>
        <p:spPr>
          <a:ln/>
        </p:spPr>
        <p:txBody>
          <a:bodyPr/>
          <a:lstStyle>
            <a:lvl1pPr>
              <a:defRPr/>
            </a:lvl1pPr>
          </a:lstStyle>
          <a:p>
            <a:pPr>
              <a:defRPr/>
            </a:pPr>
            <a:fld id="{369BED03-5C66-476B-B010-1D157B83BF41}"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9930684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F115D-BE82-49CB-AE58-B52315AE0530}"/>
              </a:ext>
            </a:extLst>
          </p:cNvPr>
          <p:cNvSpPr>
            <a:spLocks noGrp="1"/>
          </p:cNvSpPr>
          <p:nvPr>
            <p:ph type="title"/>
          </p:nvPr>
        </p:nvSpPr>
        <p:spPr>
          <a:xfrm>
            <a:off x="630238" y="365125"/>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3597DA0-EFEE-45D8-8BC9-6D2C3C6051B5}"/>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8DF7A97-BAFE-4C53-8A97-A51DE545D77C}"/>
              </a:ext>
            </a:extLst>
          </p:cNvPr>
          <p:cNvSpPr>
            <a:spLocks noGrp="1"/>
          </p:cNvSpPr>
          <p:nvPr>
            <p:ph sz="half" idx="2"/>
          </p:nvPr>
        </p:nvSpPr>
        <p:spPr>
          <a:xfrm>
            <a:off x="630238" y="2505075"/>
            <a:ext cx="386873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9681855-4F55-49E9-AE25-365B8E36584B}"/>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1EE6058-036D-40B9-9583-81EE0EAD41D9}"/>
              </a:ext>
            </a:extLst>
          </p:cNvPr>
          <p:cNvSpPr>
            <a:spLocks noGrp="1"/>
          </p:cNvSpPr>
          <p:nvPr>
            <p:ph sz="quarter" idx="4"/>
          </p:nvPr>
        </p:nvSpPr>
        <p:spPr>
          <a:xfrm>
            <a:off x="4629150" y="2505075"/>
            <a:ext cx="38877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Rectangle 9">
            <a:extLst>
              <a:ext uri="{FF2B5EF4-FFF2-40B4-BE49-F238E27FC236}">
                <a16:creationId xmlns:a16="http://schemas.microsoft.com/office/drawing/2014/main" id="{03C58D66-253C-4CC8-86F2-00ACED1E6A8C}"/>
              </a:ext>
            </a:extLst>
          </p:cNvPr>
          <p:cNvSpPr>
            <a:spLocks noGrp="1"/>
          </p:cNvSpPr>
          <p:nvPr>
            <p:ph type="sldNum" sz="quarter" idx="10"/>
          </p:nvPr>
        </p:nvSpPr>
        <p:spPr>
          <a:ln/>
        </p:spPr>
        <p:txBody>
          <a:bodyPr/>
          <a:lstStyle>
            <a:lvl1pPr>
              <a:defRPr/>
            </a:lvl1pPr>
          </a:lstStyle>
          <a:p>
            <a:pPr>
              <a:defRPr/>
            </a:pPr>
            <a:fld id="{546F5DD7-CB37-4270-BF3E-94099EEBBD23}"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7362678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CE8E0-CD4E-43DF-B0D9-979EE4EF6917}"/>
              </a:ext>
            </a:extLst>
          </p:cNvPr>
          <p:cNvSpPr>
            <a:spLocks noGrp="1"/>
          </p:cNvSpPr>
          <p:nvPr>
            <p:ph type="title"/>
          </p:nvPr>
        </p:nvSpPr>
        <p:spPr/>
        <p:txBody>
          <a:bodyPr/>
          <a:lstStyle/>
          <a:p>
            <a:r>
              <a:rPr lang="en-US"/>
              <a:t>Click to edit Master title style</a:t>
            </a:r>
            <a:endParaRPr lang="en-IN"/>
          </a:p>
        </p:txBody>
      </p:sp>
      <p:sp>
        <p:nvSpPr>
          <p:cNvPr id="3" name="Rectangle 9">
            <a:extLst>
              <a:ext uri="{FF2B5EF4-FFF2-40B4-BE49-F238E27FC236}">
                <a16:creationId xmlns:a16="http://schemas.microsoft.com/office/drawing/2014/main" id="{63CE3013-BCF4-4E4C-9112-FB67C52FBFBE}"/>
              </a:ext>
            </a:extLst>
          </p:cNvPr>
          <p:cNvSpPr>
            <a:spLocks noGrp="1"/>
          </p:cNvSpPr>
          <p:nvPr>
            <p:ph type="sldNum" sz="quarter" idx="10"/>
          </p:nvPr>
        </p:nvSpPr>
        <p:spPr>
          <a:ln/>
        </p:spPr>
        <p:txBody>
          <a:bodyPr/>
          <a:lstStyle>
            <a:lvl1pPr>
              <a:defRPr/>
            </a:lvl1pPr>
          </a:lstStyle>
          <a:p>
            <a:pPr>
              <a:defRPr/>
            </a:pPr>
            <a:fld id="{41BD2BDE-2E6E-4A7B-B34C-2129028100A5}"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00818228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9CA3D86C-9DCB-4547-A33A-C870499686B7}"/>
              </a:ext>
            </a:extLst>
          </p:cNvPr>
          <p:cNvSpPr>
            <a:spLocks noGrp="1"/>
          </p:cNvSpPr>
          <p:nvPr>
            <p:ph type="sldNum" sz="quarter" idx="10"/>
          </p:nvPr>
        </p:nvSpPr>
        <p:spPr>
          <a:ln/>
        </p:spPr>
        <p:txBody>
          <a:bodyPr/>
          <a:lstStyle>
            <a:lvl1pPr>
              <a:defRPr/>
            </a:lvl1pPr>
          </a:lstStyle>
          <a:p>
            <a:pPr>
              <a:defRPr/>
            </a:pPr>
            <a:fld id="{8E308BC0-577D-4A5D-98EC-E3F9874B7650}"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13139091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31FEB-F918-4462-A075-A439271FA58C}"/>
              </a:ext>
            </a:extLst>
          </p:cNvPr>
          <p:cNvSpPr>
            <a:spLocks noGrp="1"/>
          </p:cNvSpPr>
          <p:nvPr>
            <p:ph type="title"/>
          </p:nvPr>
        </p:nvSpPr>
        <p:spPr>
          <a:xfrm>
            <a:off x="623888" y="1709738"/>
            <a:ext cx="78867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04057AE-482F-4C8B-AD6D-7EF3451B17F4}"/>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
        <p:nvSpPr>
          <p:cNvPr id="4" name="Rectangle 9">
            <a:extLst>
              <a:ext uri="{FF2B5EF4-FFF2-40B4-BE49-F238E27FC236}">
                <a16:creationId xmlns:a16="http://schemas.microsoft.com/office/drawing/2014/main" id="{E402C1D3-F525-4387-A846-1A74DB467E47}"/>
              </a:ext>
            </a:extLst>
          </p:cNvPr>
          <p:cNvSpPr>
            <a:spLocks noGrp="1"/>
          </p:cNvSpPr>
          <p:nvPr>
            <p:ph type="sldNum" sz="quarter" idx="10"/>
          </p:nvPr>
        </p:nvSpPr>
        <p:spPr>
          <a:ln/>
        </p:spPr>
        <p:txBody>
          <a:bodyPr/>
          <a:lstStyle>
            <a:lvl1pPr>
              <a:defRPr/>
            </a:lvl1pPr>
          </a:lstStyle>
          <a:p>
            <a:pPr>
              <a:defRPr/>
            </a:pPr>
            <a:fld id="{76BB9020-0A18-4191-AB6F-1F94482BC4FB}"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7033651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93AC5-E332-4FA7-A753-C899B89C2370}"/>
              </a:ext>
            </a:extLst>
          </p:cNvPr>
          <p:cNvSpPr>
            <a:spLocks noGrp="1"/>
          </p:cNvSpPr>
          <p:nvPr>
            <p:ph type="title"/>
          </p:nvPr>
        </p:nvSpPr>
        <p:spPr>
          <a:xfrm>
            <a:off x="630238" y="457200"/>
            <a:ext cx="2949575" cy="1600200"/>
          </a:xfrm>
        </p:spPr>
        <p:txBody>
          <a:bodyPr/>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85BA9A1-F842-4657-B0D0-15B890DC0700}"/>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157A396-CA85-4AE3-8D9D-699579F316A1}"/>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9">
            <a:extLst>
              <a:ext uri="{FF2B5EF4-FFF2-40B4-BE49-F238E27FC236}">
                <a16:creationId xmlns:a16="http://schemas.microsoft.com/office/drawing/2014/main" id="{5CADF059-0F6E-4BFD-B8D5-35455252B08C}"/>
              </a:ext>
            </a:extLst>
          </p:cNvPr>
          <p:cNvSpPr>
            <a:spLocks noGrp="1"/>
          </p:cNvSpPr>
          <p:nvPr>
            <p:ph type="sldNum" sz="quarter" idx="10"/>
          </p:nvPr>
        </p:nvSpPr>
        <p:spPr>
          <a:ln/>
        </p:spPr>
        <p:txBody>
          <a:bodyPr/>
          <a:lstStyle>
            <a:lvl1pPr>
              <a:defRPr/>
            </a:lvl1pPr>
          </a:lstStyle>
          <a:p>
            <a:pPr>
              <a:defRPr/>
            </a:pPr>
            <a:fld id="{D0752322-8043-450F-8E6C-A96C0DB7C1D8}"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193710441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73B07-AC76-4C23-AC1C-1C13945EEFF5}"/>
              </a:ext>
            </a:extLst>
          </p:cNvPr>
          <p:cNvSpPr>
            <a:spLocks noGrp="1"/>
          </p:cNvSpPr>
          <p:nvPr>
            <p:ph type="title"/>
          </p:nvPr>
        </p:nvSpPr>
        <p:spPr>
          <a:xfrm>
            <a:off x="630238" y="457200"/>
            <a:ext cx="2949575" cy="1600200"/>
          </a:xfrm>
        </p:spPr>
        <p:txBody>
          <a:bodyPr/>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4CD5ECB-E87B-451C-9994-1C5E596CDF0E}"/>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noProof="0">
              <a:sym typeface="Helvetica" panose="020B0604020202020204" pitchFamily="34" charset="0"/>
            </a:endParaRPr>
          </a:p>
        </p:txBody>
      </p:sp>
      <p:sp>
        <p:nvSpPr>
          <p:cNvPr id="4" name="Text Placeholder 3">
            <a:extLst>
              <a:ext uri="{FF2B5EF4-FFF2-40B4-BE49-F238E27FC236}">
                <a16:creationId xmlns:a16="http://schemas.microsoft.com/office/drawing/2014/main" id="{FF6548DC-C8D5-49EB-A4F8-B819693D6653}"/>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9">
            <a:extLst>
              <a:ext uri="{FF2B5EF4-FFF2-40B4-BE49-F238E27FC236}">
                <a16:creationId xmlns:a16="http://schemas.microsoft.com/office/drawing/2014/main" id="{DE32958F-12BE-497A-B3BA-9626DB7D2DD8}"/>
              </a:ext>
            </a:extLst>
          </p:cNvPr>
          <p:cNvSpPr>
            <a:spLocks noGrp="1"/>
          </p:cNvSpPr>
          <p:nvPr>
            <p:ph type="sldNum" sz="quarter" idx="10"/>
          </p:nvPr>
        </p:nvSpPr>
        <p:spPr>
          <a:ln/>
        </p:spPr>
        <p:txBody>
          <a:bodyPr/>
          <a:lstStyle>
            <a:lvl1pPr>
              <a:defRPr/>
            </a:lvl1pPr>
          </a:lstStyle>
          <a:p>
            <a:pPr>
              <a:defRPr/>
            </a:pPr>
            <a:fld id="{1B7CB84B-B58C-431F-B447-AF488B31B749}"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429102985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29CF4-E3A8-4EAF-90CA-4C92DF561E5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0DC9B49-EE90-433B-8BC7-68C6B366886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B23657C0-4DE4-4EFF-B13C-6E9969B13AF8}"/>
              </a:ext>
            </a:extLst>
          </p:cNvPr>
          <p:cNvSpPr>
            <a:spLocks noGrp="1"/>
          </p:cNvSpPr>
          <p:nvPr>
            <p:ph type="sldNum" sz="quarter" idx="10"/>
          </p:nvPr>
        </p:nvSpPr>
        <p:spPr>
          <a:ln/>
        </p:spPr>
        <p:txBody>
          <a:bodyPr/>
          <a:lstStyle>
            <a:lvl1pPr>
              <a:defRPr/>
            </a:lvl1pPr>
          </a:lstStyle>
          <a:p>
            <a:pPr>
              <a:defRPr/>
            </a:pPr>
            <a:fld id="{6B411EF8-25F4-46B7-92D7-E302BD3A9D02}"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312239492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067574-49C1-420E-96EB-B6C741605667}"/>
              </a:ext>
            </a:extLst>
          </p:cNvPr>
          <p:cNvSpPr>
            <a:spLocks noGrp="1"/>
          </p:cNvSpPr>
          <p:nvPr>
            <p:ph type="title" orient="vert"/>
          </p:nvPr>
        </p:nvSpPr>
        <p:spPr>
          <a:xfrm>
            <a:off x="5832475" y="1447800"/>
            <a:ext cx="1654175" cy="4191000"/>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28C4690-9D52-4027-AA4C-E872F89523FA}"/>
              </a:ext>
            </a:extLst>
          </p:cNvPr>
          <p:cNvSpPr>
            <a:spLocks noGrp="1"/>
          </p:cNvSpPr>
          <p:nvPr>
            <p:ph type="body" orient="vert" idx="1"/>
          </p:nvPr>
        </p:nvSpPr>
        <p:spPr>
          <a:xfrm>
            <a:off x="865188" y="1447800"/>
            <a:ext cx="4814887" cy="41910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1C6836C1-F023-4D48-BAD6-94B18A2D64BE}"/>
              </a:ext>
            </a:extLst>
          </p:cNvPr>
          <p:cNvSpPr>
            <a:spLocks noGrp="1"/>
          </p:cNvSpPr>
          <p:nvPr>
            <p:ph type="sldNum" sz="quarter" idx="10"/>
          </p:nvPr>
        </p:nvSpPr>
        <p:spPr>
          <a:ln/>
        </p:spPr>
        <p:txBody>
          <a:bodyPr/>
          <a:lstStyle>
            <a:lvl1pPr>
              <a:defRPr/>
            </a:lvl1pPr>
          </a:lstStyle>
          <a:p>
            <a:pPr>
              <a:defRPr/>
            </a:pPr>
            <a:fld id="{E11A2187-95C9-4A7C-95D9-B2B7661C74D5}"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1180332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A21F8-2067-47AC-928F-B96A26AC110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F2681D0-0E34-4F9B-BBCB-69DD51C9B0D7}"/>
              </a:ext>
            </a:extLst>
          </p:cNvPr>
          <p:cNvSpPr>
            <a:spLocks noGrp="1"/>
          </p:cNvSpPr>
          <p:nvPr>
            <p:ph sz="half" idx="1"/>
          </p:nvPr>
        </p:nvSpPr>
        <p:spPr>
          <a:xfrm>
            <a:off x="827088" y="2052638"/>
            <a:ext cx="3279775" cy="48053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4C4B12E-3909-4B3A-A96A-9BAA661E24CD}"/>
              </a:ext>
            </a:extLst>
          </p:cNvPr>
          <p:cNvSpPr>
            <a:spLocks noGrp="1"/>
          </p:cNvSpPr>
          <p:nvPr>
            <p:ph sz="half" idx="2"/>
          </p:nvPr>
        </p:nvSpPr>
        <p:spPr>
          <a:xfrm>
            <a:off x="4259263" y="2052638"/>
            <a:ext cx="3279775" cy="48053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Rectangle 9">
            <a:extLst>
              <a:ext uri="{FF2B5EF4-FFF2-40B4-BE49-F238E27FC236}">
                <a16:creationId xmlns:a16="http://schemas.microsoft.com/office/drawing/2014/main" id="{126701F5-5178-4F38-8A99-2633B0002ADB}"/>
              </a:ext>
            </a:extLst>
          </p:cNvPr>
          <p:cNvSpPr>
            <a:spLocks noGrp="1"/>
          </p:cNvSpPr>
          <p:nvPr>
            <p:ph type="sldNum" sz="quarter" idx="10"/>
          </p:nvPr>
        </p:nvSpPr>
        <p:spPr>
          <a:ln/>
        </p:spPr>
        <p:txBody>
          <a:bodyPr/>
          <a:lstStyle>
            <a:lvl1pPr>
              <a:defRPr/>
            </a:lvl1pPr>
          </a:lstStyle>
          <a:p>
            <a:pPr>
              <a:defRPr/>
            </a:pPr>
            <a:fld id="{632B843B-4DEB-4677-A062-C8B40710371F}"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463303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BD30B-4610-4F97-9516-9401DE8FD2A0}"/>
              </a:ext>
            </a:extLst>
          </p:cNvPr>
          <p:cNvSpPr>
            <a:spLocks noGrp="1"/>
          </p:cNvSpPr>
          <p:nvPr>
            <p:ph type="title"/>
          </p:nvPr>
        </p:nvSpPr>
        <p:spPr>
          <a:xfrm>
            <a:off x="630238" y="365125"/>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BBBC3AC-1F01-47A1-953C-2E5F9C5DA77B}"/>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F49B675-3077-4190-A941-5B3A95BB711B}"/>
              </a:ext>
            </a:extLst>
          </p:cNvPr>
          <p:cNvSpPr>
            <a:spLocks noGrp="1"/>
          </p:cNvSpPr>
          <p:nvPr>
            <p:ph sz="half" idx="2"/>
          </p:nvPr>
        </p:nvSpPr>
        <p:spPr>
          <a:xfrm>
            <a:off x="630238" y="2505075"/>
            <a:ext cx="386873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7A9F42E-74E1-48B9-A015-01EF7FD69B40}"/>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A5668F7-9D57-4514-92A1-75D2EE68F805}"/>
              </a:ext>
            </a:extLst>
          </p:cNvPr>
          <p:cNvSpPr>
            <a:spLocks noGrp="1"/>
          </p:cNvSpPr>
          <p:nvPr>
            <p:ph sz="quarter" idx="4"/>
          </p:nvPr>
        </p:nvSpPr>
        <p:spPr>
          <a:xfrm>
            <a:off x="4629150" y="2505075"/>
            <a:ext cx="38877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Rectangle 9">
            <a:extLst>
              <a:ext uri="{FF2B5EF4-FFF2-40B4-BE49-F238E27FC236}">
                <a16:creationId xmlns:a16="http://schemas.microsoft.com/office/drawing/2014/main" id="{BF036DA6-AE39-4B7B-B5CE-40B0B64837A0}"/>
              </a:ext>
            </a:extLst>
          </p:cNvPr>
          <p:cNvSpPr>
            <a:spLocks noGrp="1"/>
          </p:cNvSpPr>
          <p:nvPr>
            <p:ph type="sldNum" sz="quarter" idx="10"/>
          </p:nvPr>
        </p:nvSpPr>
        <p:spPr>
          <a:ln/>
        </p:spPr>
        <p:txBody>
          <a:bodyPr/>
          <a:lstStyle>
            <a:lvl1pPr>
              <a:defRPr/>
            </a:lvl1pPr>
          </a:lstStyle>
          <a:p>
            <a:pPr>
              <a:defRPr/>
            </a:pPr>
            <a:fld id="{0CCBBFE6-8369-4DFF-B919-E4C70C393C98}"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573794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9DF4A-E1E3-43C5-9D14-7A0C7A69AE37}"/>
              </a:ext>
            </a:extLst>
          </p:cNvPr>
          <p:cNvSpPr>
            <a:spLocks noGrp="1"/>
          </p:cNvSpPr>
          <p:nvPr>
            <p:ph type="title"/>
          </p:nvPr>
        </p:nvSpPr>
        <p:spPr/>
        <p:txBody>
          <a:bodyPr/>
          <a:lstStyle/>
          <a:p>
            <a:r>
              <a:rPr lang="en-US"/>
              <a:t>Click to edit Master title style</a:t>
            </a:r>
            <a:endParaRPr lang="en-IN"/>
          </a:p>
        </p:txBody>
      </p:sp>
      <p:sp>
        <p:nvSpPr>
          <p:cNvPr id="3" name="Rectangle 9">
            <a:extLst>
              <a:ext uri="{FF2B5EF4-FFF2-40B4-BE49-F238E27FC236}">
                <a16:creationId xmlns:a16="http://schemas.microsoft.com/office/drawing/2014/main" id="{AA8D9ECD-4829-46A8-9DF0-0E7B9ADB922E}"/>
              </a:ext>
            </a:extLst>
          </p:cNvPr>
          <p:cNvSpPr>
            <a:spLocks noGrp="1"/>
          </p:cNvSpPr>
          <p:nvPr>
            <p:ph type="sldNum" sz="quarter" idx="10"/>
          </p:nvPr>
        </p:nvSpPr>
        <p:spPr>
          <a:ln/>
        </p:spPr>
        <p:txBody>
          <a:bodyPr/>
          <a:lstStyle>
            <a:lvl1pPr>
              <a:defRPr/>
            </a:lvl1pPr>
          </a:lstStyle>
          <a:p>
            <a:pPr>
              <a:defRPr/>
            </a:pPr>
            <a:fld id="{C237E08C-68B6-49C7-9ADA-5CF8A1A68FA6}"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31695247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1B88CFFD-ABF5-4717-B769-154A26D59C41}"/>
              </a:ext>
            </a:extLst>
          </p:cNvPr>
          <p:cNvSpPr>
            <a:spLocks noGrp="1"/>
          </p:cNvSpPr>
          <p:nvPr>
            <p:ph type="sldNum" sz="quarter" idx="10"/>
          </p:nvPr>
        </p:nvSpPr>
        <p:spPr>
          <a:ln/>
        </p:spPr>
        <p:txBody>
          <a:bodyPr/>
          <a:lstStyle>
            <a:lvl1pPr>
              <a:defRPr/>
            </a:lvl1pPr>
          </a:lstStyle>
          <a:p>
            <a:pPr>
              <a:defRPr/>
            </a:pPr>
            <a:fld id="{27AC481E-EED0-4601-A1C2-681590AE76C2}"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23597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17FDE-0426-4A3E-AE54-75A4703D8713}"/>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E1A0F2C-8144-42F3-A4B0-A3DDA4C475E8}"/>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9BA4E7D-C0C8-4526-AD48-E828F45FD05F}"/>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9">
            <a:extLst>
              <a:ext uri="{FF2B5EF4-FFF2-40B4-BE49-F238E27FC236}">
                <a16:creationId xmlns:a16="http://schemas.microsoft.com/office/drawing/2014/main" id="{9AA13C4F-2DEE-4F1B-8E34-EDF4B9442A60}"/>
              </a:ext>
            </a:extLst>
          </p:cNvPr>
          <p:cNvSpPr>
            <a:spLocks noGrp="1"/>
          </p:cNvSpPr>
          <p:nvPr>
            <p:ph type="sldNum" sz="quarter" idx="10"/>
          </p:nvPr>
        </p:nvSpPr>
        <p:spPr>
          <a:ln/>
        </p:spPr>
        <p:txBody>
          <a:bodyPr/>
          <a:lstStyle>
            <a:lvl1pPr>
              <a:defRPr/>
            </a:lvl1pPr>
          </a:lstStyle>
          <a:p>
            <a:pPr>
              <a:defRPr/>
            </a:pPr>
            <a:fld id="{61DB665B-78D4-40A6-B47C-350705F92F58}"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2529221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739AB-47B1-45A3-BEA5-8448E50623B7}"/>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24E5846-CD9C-4929-8FAA-CF0253532C11}"/>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noProof="0">
              <a:sym typeface="Helvetica" panose="020B0604020202020204" pitchFamily="34" charset="0"/>
            </a:endParaRPr>
          </a:p>
        </p:txBody>
      </p:sp>
      <p:sp>
        <p:nvSpPr>
          <p:cNvPr id="4" name="Text Placeholder 3">
            <a:extLst>
              <a:ext uri="{FF2B5EF4-FFF2-40B4-BE49-F238E27FC236}">
                <a16:creationId xmlns:a16="http://schemas.microsoft.com/office/drawing/2014/main" id="{913DF0EA-F1D3-4264-A2E4-D61603731A30}"/>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Rectangle 9">
            <a:extLst>
              <a:ext uri="{FF2B5EF4-FFF2-40B4-BE49-F238E27FC236}">
                <a16:creationId xmlns:a16="http://schemas.microsoft.com/office/drawing/2014/main" id="{CD954A31-763C-435E-B97A-0A5E2C8ED1CA}"/>
              </a:ext>
            </a:extLst>
          </p:cNvPr>
          <p:cNvSpPr>
            <a:spLocks noGrp="1"/>
          </p:cNvSpPr>
          <p:nvPr>
            <p:ph type="sldNum" sz="quarter" idx="10"/>
          </p:nvPr>
        </p:nvSpPr>
        <p:spPr>
          <a:ln/>
        </p:spPr>
        <p:txBody>
          <a:bodyPr/>
          <a:lstStyle>
            <a:lvl1pPr>
              <a:defRPr/>
            </a:lvl1pPr>
          </a:lstStyle>
          <a:p>
            <a:pPr>
              <a:defRPr/>
            </a:pPr>
            <a:fld id="{C48B2205-7A37-43FC-ABDA-CDFCB25C72AB}" type="slidenum">
              <a:rPr lang="en-US" altLang="en-US"/>
              <a:pPr>
                <a:defRPr/>
              </a:pPr>
              <a:t>‹#›</a:t>
            </a:fld>
            <a:endParaRPr lang="en-US" altLang="en-US" sz="2800">
              <a:solidFill>
                <a:srgbClr val="888888"/>
              </a:solidFill>
            </a:endParaRPr>
          </a:p>
        </p:txBody>
      </p:sp>
    </p:spTree>
    <p:extLst>
      <p:ext uri="{BB962C8B-B14F-4D97-AF65-F5344CB8AC3E}">
        <p14:creationId xmlns:p14="http://schemas.microsoft.com/office/powerpoint/2010/main" val="3274285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5" name="AutoShape 1">
            <a:extLst>
              <a:ext uri="{FF2B5EF4-FFF2-40B4-BE49-F238E27FC236}">
                <a16:creationId xmlns:a16="http://schemas.microsoft.com/office/drawing/2014/main" id="{8ED3476B-7FFF-417C-BB2C-1520ABEA7A57}"/>
              </a:ext>
            </a:extLst>
          </p:cNvPr>
          <p:cNvSpPr>
            <a:spLocks/>
          </p:cNvSpPr>
          <p:nvPr/>
        </p:nvSpPr>
        <p:spPr bwMode="auto">
          <a:xfrm>
            <a:off x="6299200" y="1676400"/>
            <a:ext cx="2819400" cy="28194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2520"/>
                </a:srgbClr>
              </a:gs>
              <a:gs pos="68999">
                <a:srgbClr val="F3F3F3">
                  <a:alpha val="4829"/>
                </a:srgbClr>
              </a:gs>
              <a:gs pos="100000">
                <a:srgbClr val="F3F3F3">
                  <a:alpha val="6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1026" name="AutoShape 2">
            <a:extLst>
              <a:ext uri="{FF2B5EF4-FFF2-40B4-BE49-F238E27FC236}">
                <a16:creationId xmlns:a16="http://schemas.microsoft.com/office/drawing/2014/main" id="{983CA5E3-A7A4-44DF-9A07-58BC43880A14}"/>
              </a:ext>
            </a:extLst>
          </p:cNvPr>
          <p:cNvSpPr>
            <a:spLocks/>
          </p:cNvSpPr>
          <p:nvPr/>
        </p:nvSpPr>
        <p:spPr bwMode="auto">
          <a:xfrm>
            <a:off x="5689600" y="-457200"/>
            <a:ext cx="1600200" cy="15986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5040"/>
                </a:srgbClr>
              </a:gs>
              <a:gs pos="73000">
                <a:srgbClr val="F3F3F3">
                  <a:alpha val="10220"/>
                </a:srgbClr>
              </a:gs>
              <a:gs pos="100000">
                <a:srgbClr val="F3F3F3">
                  <a:alpha val="14000"/>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1027" name="AutoShape 3">
            <a:extLst>
              <a:ext uri="{FF2B5EF4-FFF2-40B4-BE49-F238E27FC236}">
                <a16:creationId xmlns:a16="http://schemas.microsoft.com/office/drawing/2014/main" id="{49F7823F-8E14-4CB8-9B43-21326B15BE43}"/>
              </a:ext>
            </a:extLst>
          </p:cNvPr>
          <p:cNvSpPr>
            <a:spLocks/>
          </p:cNvSpPr>
          <p:nvPr/>
        </p:nvSpPr>
        <p:spPr bwMode="auto">
          <a:xfrm>
            <a:off x="6299200" y="6096000"/>
            <a:ext cx="990600" cy="9906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3240"/>
                </a:srgbClr>
              </a:gs>
              <a:gs pos="65999">
                <a:srgbClr val="F3F3F3">
                  <a:alpha val="5940"/>
                </a:srgbClr>
              </a:gs>
              <a:gs pos="100000">
                <a:srgbClr val="F3F3F3">
                  <a:alpha val="9000"/>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1028" name="AutoShape 4">
            <a:extLst>
              <a:ext uri="{FF2B5EF4-FFF2-40B4-BE49-F238E27FC236}">
                <a16:creationId xmlns:a16="http://schemas.microsoft.com/office/drawing/2014/main" id="{5629D722-9DA8-43FD-B051-D1D2E2F200A0}"/>
              </a:ext>
            </a:extLst>
          </p:cNvPr>
          <p:cNvSpPr>
            <a:spLocks/>
          </p:cNvSpPr>
          <p:nvPr/>
        </p:nvSpPr>
        <p:spPr bwMode="auto">
          <a:xfrm>
            <a:off x="-153988" y="2665413"/>
            <a:ext cx="4189413" cy="41925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3959"/>
                </a:srgbClr>
              </a:gs>
              <a:gs pos="75000">
                <a:srgbClr val="F3F3F3">
                  <a:alpha val="8249"/>
                </a:srgbClr>
              </a:gs>
              <a:gs pos="100000">
                <a:srgbClr val="F3F3F3">
                  <a:alpha val="10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1029" name="AutoShape 5">
            <a:extLst>
              <a:ext uri="{FF2B5EF4-FFF2-40B4-BE49-F238E27FC236}">
                <a16:creationId xmlns:a16="http://schemas.microsoft.com/office/drawing/2014/main" id="{6A902E49-D676-4AAC-8D50-9F989FE4BA28}"/>
              </a:ext>
            </a:extLst>
          </p:cNvPr>
          <p:cNvSpPr>
            <a:spLocks/>
          </p:cNvSpPr>
          <p:nvPr/>
        </p:nvSpPr>
        <p:spPr bwMode="auto">
          <a:xfrm>
            <a:off x="-839788" y="2895600"/>
            <a:ext cx="2360613" cy="2362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2879"/>
                </a:srgbClr>
              </a:gs>
              <a:gs pos="71999">
                <a:srgbClr val="F3F3F3">
                  <a:alpha val="5759"/>
                </a:srgbClr>
              </a:gs>
              <a:gs pos="100000">
                <a:srgbClr val="F3F3F3">
                  <a:alpha val="7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1030" name="AutoShape 6">
            <a:extLst>
              <a:ext uri="{FF2B5EF4-FFF2-40B4-BE49-F238E27FC236}">
                <a16:creationId xmlns:a16="http://schemas.microsoft.com/office/drawing/2014/main" id="{7F38C8B4-A359-4168-B129-79DB6C5BF928}"/>
              </a:ext>
            </a:extLst>
          </p:cNvPr>
          <p:cNvSpPr>
            <a:spLocks/>
          </p:cNvSpPr>
          <p:nvPr/>
        </p:nvSpPr>
        <p:spPr bwMode="auto">
          <a:xfrm>
            <a:off x="7745413" y="0"/>
            <a:ext cx="685800" cy="10985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rgbClr val="B01513"/>
          </a:solidFill>
          <a:ln>
            <a:noFill/>
          </a:ln>
          <a:effectLst>
            <a:outerShdw blurRad="38100" dist="25400" dir="5400000" algn="ctr" rotWithShape="0">
              <a:srgbClr val="000000">
                <a:alpha val="45000"/>
              </a:srgbClr>
            </a:outerShdw>
          </a:effectLst>
          <a:extLst>
            <a:ext uri="{91240B29-F687-4F45-9708-019B960494DF}">
              <a14:hiddenLine xmlns:a14="http://schemas.microsoft.com/office/drawing/2010/main" w="12700" cap="flat" cmpd="sng">
                <a:solidFill>
                  <a:srgbClr val="000000"/>
                </a:solidFill>
                <a:prstDash val="solid"/>
                <a:miter lim="0"/>
                <a:headEnd/>
                <a:tailEnd/>
              </a14:hiddenLine>
            </a:ext>
          </a:extLst>
        </p:spPr>
        <p:txBody>
          <a:bodyPr lIns="0" tIns="0" rIns="0" bIns="0"/>
          <a:lstStyle/>
          <a:p>
            <a:pPr eaLnBrk="1">
              <a:defRPr/>
            </a:pPr>
            <a:endParaRPr lang="en-US" altLang="en-US"/>
          </a:p>
        </p:txBody>
      </p:sp>
      <p:sp>
        <p:nvSpPr>
          <p:cNvPr id="1042" name="Rectangle 7">
            <a:extLst>
              <a:ext uri="{FF2B5EF4-FFF2-40B4-BE49-F238E27FC236}">
                <a16:creationId xmlns:a16="http://schemas.microsoft.com/office/drawing/2014/main" id="{53B4FE46-6A47-4DF4-97E8-301C94664760}"/>
              </a:ext>
            </a:extLst>
          </p:cNvPr>
          <p:cNvSpPr>
            <a:spLocks noGrp="1"/>
          </p:cNvSpPr>
          <p:nvPr>
            <p:ph type="title"/>
          </p:nvPr>
        </p:nvSpPr>
        <p:spPr bwMode="auto">
          <a:xfrm>
            <a:off x="484188" y="452438"/>
            <a:ext cx="7054850" cy="1600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t" anchorCtr="0" compatLnSpc="1">
            <a:prstTxWarp prst="textNoShape">
              <a:avLst/>
            </a:prstTxWarp>
          </a:bodyPr>
          <a:lstStyle/>
          <a:p>
            <a:pPr lvl="0"/>
            <a:r>
              <a:rPr lang="en-US" altLang="en-US">
                <a:sym typeface="Helvetica" panose="020B0604020202020204" pitchFamily="34" charset="0"/>
              </a:rPr>
              <a:t>Click to edit Master title style</a:t>
            </a:r>
          </a:p>
        </p:txBody>
      </p:sp>
      <p:sp>
        <p:nvSpPr>
          <p:cNvPr id="1043" name="Rectangle 8">
            <a:extLst>
              <a:ext uri="{FF2B5EF4-FFF2-40B4-BE49-F238E27FC236}">
                <a16:creationId xmlns:a16="http://schemas.microsoft.com/office/drawing/2014/main" id="{C20E726D-EE46-4103-BF17-8C64ECD99AEE}"/>
              </a:ext>
            </a:extLst>
          </p:cNvPr>
          <p:cNvSpPr>
            <a:spLocks noGrp="1"/>
          </p:cNvSpPr>
          <p:nvPr>
            <p:ph type="body" idx="1"/>
          </p:nvPr>
        </p:nvSpPr>
        <p:spPr bwMode="auto">
          <a:xfrm>
            <a:off x="827088" y="2052638"/>
            <a:ext cx="6711950" cy="48053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t" anchorCtr="0" compatLnSpc="1">
            <a:prstTxWarp prst="textNoShape">
              <a:avLst/>
            </a:prstTxWarp>
          </a:bodyPr>
          <a:lstStyle/>
          <a:p>
            <a:pPr lvl="0"/>
            <a:r>
              <a:rPr lang="en-US" altLang="en-US">
                <a:sym typeface="Helvetica" panose="020B0604020202020204" pitchFamily="34" charset="0"/>
              </a:rPr>
              <a:t>Click to edit Master text styles</a:t>
            </a:r>
          </a:p>
          <a:p>
            <a:pPr lvl="1"/>
            <a:r>
              <a:rPr lang="en-US" altLang="en-US">
                <a:sym typeface="Helvetica" panose="020B0604020202020204" pitchFamily="34" charset="0"/>
              </a:rPr>
              <a:t>Second level</a:t>
            </a:r>
          </a:p>
          <a:p>
            <a:pPr lvl="2"/>
            <a:r>
              <a:rPr lang="en-US" altLang="en-US">
                <a:sym typeface="Helvetica" panose="020B0604020202020204" pitchFamily="34" charset="0"/>
              </a:rPr>
              <a:t>Third level</a:t>
            </a:r>
          </a:p>
          <a:p>
            <a:pPr lvl="3"/>
            <a:r>
              <a:rPr lang="en-US" altLang="en-US">
                <a:sym typeface="Helvetica" panose="020B0604020202020204" pitchFamily="34" charset="0"/>
              </a:rPr>
              <a:t>Fourth level</a:t>
            </a:r>
          </a:p>
          <a:p>
            <a:pPr lvl="4"/>
            <a:r>
              <a:rPr lang="en-US" altLang="en-US">
                <a:sym typeface="Helvetica" panose="020B0604020202020204" pitchFamily="34" charset="0"/>
              </a:rPr>
              <a:t>Fifth level</a:t>
            </a:r>
          </a:p>
        </p:txBody>
      </p:sp>
      <p:sp>
        <p:nvSpPr>
          <p:cNvPr id="1033" name="Rectangle 9">
            <a:extLst>
              <a:ext uri="{FF2B5EF4-FFF2-40B4-BE49-F238E27FC236}">
                <a16:creationId xmlns:a16="http://schemas.microsoft.com/office/drawing/2014/main" id="{252C72BA-662E-4CA1-9AE0-057B26D0DA37}"/>
              </a:ext>
            </a:extLst>
          </p:cNvPr>
          <p:cNvSpPr>
            <a:spLocks noGrp="1"/>
          </p:cNvSpPr>
          <p:nvPr>
            <p:ph type="sldNum" sz="quarter" idx="2"/>
          </p:nvPr>
        </p:nvSpPr>
        <p:spPr bwMode="auto">
          <a:xfrm>
            <a:off x="7766050" y="539750"/>
            <a:ext cx="628650" cy="522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b" anchorCtr="0" compatLnSpc="1">
            <a:prstTxWarp prst="textNoShape">
              <a:avLst/>
            </a:prstTxWarp>
          </a:bodyPr>
          <a:lstStyle>
            <a:lvl1pPr algn="ctr" eaLnBrk="1">
              <a:defRPr/>
            </a:lvl1pPr>
          </a:lstStyle>
          <a:p>
            <a:pPr>
              <a:defRPr/>
            </a:pPr>
            <a:fld id="{FD3D937E-AD5D-4D7F-B90E-042DB6864D45}" type="slidenum">
              <a:rPr lang="en-US" altLang="en-US"/>
              <a:pPr>
                <a:defRPr/>
              </a:pPr>
              <a:t>‹#›</a:t>
            </a:fld>
            <a:endParaRPr lang="en-US" altLang="en-US" sz="2800">
              <a:solidFill>
                <a:srgbClr val="888888"/>
              </a:solidFill>
            </a:endParaRPr>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txStyles>
    <p:titleStyle>
      <a:lvl1pPr algn="l" defTabSz="457200" rtl="0" eaLnBrk="0" fontAlgn="base" hangingPunct="0">
        <a:spcBef>
          <a:spcPct val="0"/>
        </a:spcBef>
        <a:spcAft>
          <a:spcPct val="0"/>
        </a:spcAft>
        <a:defRPr sz="1200" kern="1200">
          <a:solidFill>
            <a:srgbClr val="000000"/>
          </a:solidFill>
          <a:latin typeface="+mj-lt"/>
          <a:ea typeface="+mj-ea"/>
          <a:cs typeface="+mj-cs"/>
          <a:sym typeface="Helvetica" panose="020B0604020202020204" pitchFamily="34" charset="0"/>
        </a:defRPr>
      </a:lvl1pPr>
      <a:lvl2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1pPr>
      <a:lvl2pPr marL="2286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2pPr>
      <a:lvl3pPr marL="4572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3pPr>
      <a:lvl4pPr marL="6858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4pPr>
      <a:lvl5pPr marL="9144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3073" name="AutoShape 1">
            <a:extLst>
              <a:ext uri="{FF2B5EF4-FFF2-40B4-BE49-F238E27FC236}">
                <a16:creationId xmlns:a16="http://schemas.microsoft.com/office/drawing/2014/main" id="{8C2F6C33-0170-4ACB-8A93-E93DD56CC8FE}"/>
              </a:ext>
            </a:extLst>
          </p:cNvPr>
          <p:cNvSpPr>
            <a:spLocks/>
          </p:cNvSpPr>
          <p:nvPr/>
        </p:nvSpPr>
        <p:spPr bwMode="auto">
          <a:xfrm>
            <a:off x="6299200" y="1676400"/>
            <a:ext cx="2819400" cy="28194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2520"/>
                </a:srgbClr>
              </a:gs>
              <a:gs pos="68999">
                <a:srgbClr val="F3F3F3">
                  <a:alpha val="4829"/>
                </a:srgbClr>
              </a:gs>
              <a:gs pos="100000">
                <a:srgbClr val="F3F3F3">
                  <a:alpha val="6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3074" name="AutoShape 2">
            <a:extLst>
              <a:ext uri="{FF2B5EF4-FFF2-40B4-BE49-F238E27FC236}">
                <a16:creationId xmlns:a16="http://schemas.microsoft.com/office/drawing/2014/main" id="{B4749E41-90A6-4A2B-9E67-B5E327C930BC}"/>
              </a:ext>
            </a:extLst>
          </p:cNvPr>
          <p:cNvSpPr>
            <a:spLocks/>
          </p:cNvSpPr>
          <p:nvPr/>
        </p:nvSpPr>
        <p:spPr bwMode="auto">
          <a:xfrm>
            <a:off x="5689600" y="-457200"/>
            <a:ext cx="1600200" cy="15986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5040"/>
                </a:srgbClr>
              </a:gs>
              <a:gs pos="73000">
                <a:srgbClr val="F3F3F3">
                  <a:alpha val="10220"/>
                </a:srgbClr>
              </a:gs>
              <a:gs pos="100000">
                <a:srgbClr val="F3F3F3">
                  <a:alpha val="14000"/>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3075" name="AutoShape 3">
            <a:extLst>
              <a:ext uri="{FF2B5EF4-FFF2-40B4-BE49-F238E27FC236}">
                <a16:creationId xmlns:a16="http://schemas.microsoft.com/office/drawing/2014/main" id="{D574CFD7-061A-46C7-8BEF-2061EF070C4C}"/>
              </a:ext>
            </a:extLst>
          </p:cNvPr>
          <p:cNvSpPr>
            <a:spLocks/>
          </p:cNvSpPr>
          <p:nvPr/>
        </p:nvSpPr>
        <p:spPr bwMode="auto">
          <a:xfrm>
            <a:off x="6299200" y="6096000"/>
            <a:ext cx="990600" cy="9906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3240"/>
                </a:srgbClr>
              </a:gs>
              <a:gs pos="65999">
                <a:srgbClr val="F3F3F3">
                  <a:alpha val="5940"/>
                </a:srgbClr>
              </a:gs>
              <a:gs pos="100000">
                <a:srgbClr val="F3F3F3">
                  <a:alpha val="9000"/>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3076" name="AutoShape 4">
            <a:extLst>
              <a:ext uri="{FF2B5EF4-FFF2-40B4-BE49-F238E27FC236}">
                <a16:creationId xmlns:a16="http://schemas.microsoft.com/office/drawing/2014/main" id="{537386FD-54AC-4048-AE41-702C48C00C1A}"/>
              </a:ext>
            </a:extLst>
          </p:cNvPr>
          <p:cNvSpPr>
            <a:spLocks/>
          </p:cNvSpPr>
          <p:nvPr/>
        </p:nvSpPr>
        <p:spPr bwMode="auto">
          <a:xfrm>
            <a:off x="-153988" y="2665413"/>
            <a:ext cx="4189413" cy="41925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3959"/>
                </a:srgbClr>
              </a:gs>
              <a:gs pos="75000">
                <a:srgbClr val="F3F3F3">
                  <a:alpha val="8249"/>
                </a:srgbClr>
              </a:gs>
              <a:gs pos="100000">
                <a:srgbClr val="F3F3F3">
                  <a:alpha val="10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3077" name="AutoShape 5">
            <a:extLst>
              <a:ext uri="{FF2B5EF4-FFF2-40B4-BE49-F238E27FC236}">
                <a16:creationId xmlns:a16="http://schemas.microsoft.com/office/drawing/2014/main" id="{9E51D9D4-D359-465E-8E89-2DB4CF9F00D1}"/>
              </a:ext>
            </a:extLst>
          </p:cNvPr>
          <p:cNvSpPr>
            <a:spLocks/>
          </p:cNvSpPr>
          <p:nvPr/>
        </p:nvSpPr>
        <p:spPr bwMode="auto">
          <a:xfrm>
            <a:off x="-839788" y="2895600"/>
            <a:ext cx="2360613" cy="2362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2879"/>
                </a:srgbClr>
              </a:gs>
              <a:gs pos="71999">
                <a:srgbClr val="F3F3F3">
                  <a:alpha val="5759"/>
                </a:srgbClr>
              </a:gs>
              <a:gs pos="100000">
                <a:srgbClr val="F3F3F3">
                  <a:alpha val="7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3078" name="AutoShape 6">
            <a:extLst>
              <a:ext uri="{FF2B5EF4-FFF2-40B4-BE49-F238E27FC236}">
                <a16:creationId xmlns:a16="http://schemas.microsoft.com/office/drawing/2014/main" id="{3E026B11-EF76-4DDD-A777-188EE5183D2E}"/>
              </a:ext>
            </a:extLst>
          </p:cNvPr>
          <p:cNvSpPr>
            <a:spLocks/>
          </p:cNvSpPr>
          <p:nvPr/>
        </p:nvSpPr>
        <p:spPr bwMode="auto">
          <a:xfrm>
            <a:off x="7745413" y="0"/>
            <a:ext cx="685800" cy="10985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rgbClr val="B01513"/>
          </a:solidFill>
          <a:ln>
            <a:noFill/>
          </a:ln>
          <a:effectLst>
            <a:outerShdw blurRad="38100" dist="25400" dir="5400000" algn="ctr" rotWithShape="0">
              <a:srgbClr val="000000">
                <a:alpha val="45000"/>
              </a:srgbClr>
            </a:outerShdw>
          </a:effectLst>
          <a:extLst>
            <a:ext uri="{91240B29-F687-4F45-9708-019B960494DF}">
              <a14:hiddenLine xmlns:a14="http://schemas.microsoft.com/office/drawing/2010/main" w="12700" cap="flat" cmpd="sng">
                <a:solidFill>
                  <a:srgbClr val="000000"/>
                </a:solidFill>
                <a:prstDash val="solid"/>
                <a:miter lim="0"/>
                <a:headEnd/>
                <a:tailEnd/>
              </a14:hiddenLine>
            </a:ext>
          </a:extLst>
        </p:spPr>
        <p:txBody>
          <a:bodyPr lIns="0" tIns="0" rIns="0" bIns="0"/>
          <a:lstStyle/>
          <a:p>
            <a:pPr eaLnBrk="1">
              <a:defRPr/>
            </a:pPr>
            <a:endParaRPr lang="en-US" altLang="en-US"/>
          </a:p>
        </p:txBody>
      </p:sp>
      <p:sp>
        <p:nvSpPr>
          <p:cNvPr id="2066" name="Rectangle 7">
            <a:extLst>
              <a:ext uri="{FF2B5EF4-FFF2-40B4-BE49-F238E27FC236}">
                <a16:creationId xmlns:a16="http://schemas.microsoft.com/office/drawing/2014/main" id="{2AAD40AA-B45F-4890-8096-A80E1B0D2CCF}"/>
              </a:ext>
            </a:extLst>
          </p:cNvPr>
          <p:cNvSpPr>
            <a:spLocks noGrp="1"/>
          </p:cNvSpPr>
          <p:nvPr>
            <p:ph type="title"/>
          </p:nvPr>
        </p:nvSpPr>
        <p:spPr bwMode="auto">
          <a:xfrm>
            <a:off x="865188" y="1447800"/>
            <a:ext cx="6621462" cy="33289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b" anchorCtr="0" compatLnSpc="1">
            <a:prstTxWarp prst="textNoShape">
              <a:avLst/>
            </a:prstTxWarp>
          </a:bodyPr>
          <a:lstStyle/>
          <a:p>
            <a:pPr lvl="0"/>
            <a:r>
              <a:rPr lang="en-US" altLang="en-US">
                <a:sym typeface="Helvetica" panose="020B0604020202020204" pitchFamily="34" charset="0"/>
              </a:rPr>
              <a:t>Click to edit Master title style</a:t>
            </a:r>
          </a:p>
        </p:txBody>
      </p:sp>
      <p:sp>
        <p:nvSpPr>
          <p:cNvPr id="2067" name="Rectangle 8">
            <a:extLst>
              <a:ext uri="{FF2B5EF4-FFF2-40B4-BE49-F238E27FC236}">
                <a16:creationId xmlns:a16="http://schemas.microsoft.com/office/drawing/2014/main" id="{B3E05CBD-A241-4715-8839-D8B5F1D25EDB}"/>
              </a:ext>
            </a:extLst>
          </p:cNvPr>
          <p:cNvSpPr>
            <a:spLocks noGrp="1"/>
          </p:cNvSpPr>
          <p:nvPr>
            <p:ph type="body" idx="1"/>
          </p:nvPr>
        </p:nvSpPr>
        <p:spPr bwMode="auto">
          <a:xfrm>
            <a:off x="865188" y="4776788"/>
            <a:ext cx="6621462" cy="8620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t" anchorCtr="0" compatLnSpc="1">
            <a:prstTxWarp prst="textNoShape">
              <a:avLst/>
            </a:prstTxWarp>
          </a:bodyPr>
          <a:lstStyle/>
          <a:p>
            <a:pPr lvl="0"/>
            <a:r>
              <a:rPr lang="en-US" altLang="en-US">
                <a:sym typeface="Helvetica" panose="020B0604020202020204" pitchFamily="34" charset="0"/>
              </a:rPr>
              <a:t>Click to edit Master text styles</a:t>
            </a:r>
          </a:p>
          <a:p>
            <a:pPr lvl="1"/>
            <a:r>
              <a:rPr lang="en-US" altLang="en-US">
                <a:sym typeface="Helvetica" panose="020B0604020202020204" pitchFamily="34" charset="0"/>
              </a:rPr>
              <a:t>Second level</a:t>
            </a:r>
          </a:p>
          <a:p>
            <a:pPr lvl="2"/>
            <a:r>
              <a:rPr lang="en-US" altLang="en-US">
                <a:sym typeface="Helvetica" panose="020B0604020202020204" pitchFamily="34" charset="0"/>
              </a:rPr>
              <a:t>Third level</a:t>
            </a:r>
          </a:p>
          <a:p>
            <a:pPr lvl="3"/>
            <a:r>
              <a:rPr lang="en-US" altLang="en-US">
                <a:sym typeface="Helvetica" panose="020B0604020202020204" pitchFamily="34" charset="0"/>
              </a:rPr>
              <a:t>Fourth level</a:t>
            </a:r>
          </a:p>
          <a:p>
            <a:pPr lvl="4"/>
            <a:r>
              <a:rPr lang="en-US" altLang="en-US">
                <a:sym typeface="Helvetica" panose="020B0604020202020204" pitchFamily="34" charset="0"/>
              </a:rPr>
              <a:t>Fifth level</a:t>
            </a:r>
          </a:p>
        </p:txBody>
      </p:sp>
      <p:sp>
        <p:nvSpPr>
          <p:cNvPr id="3081" name="Rectangle 9">
            <a:extLst>
              <a:ext uri="{FF2B5EF4-FFF2-40B4-BE49-F238E27FC236}">
                <a16:creationId xmlns:a16="http://schemas.microsoft.com/office/drawing/2014/main" id="{9576A950-0220-489B-9876-7B97F7ED44A2}"/>
              </a:ext>
            </a:extLst>
          </p:cNvPr>
          <p:cNvSpPr>
            <a:spLocks noGrp="1"/>
          </p:cNvSpPr>
          <p:nvPr>
            <p:ph type="sldNum" sz="quarter" idx="2"/>
          </p:nvPr>
        </p:nvSpPr>
        <p:spPr bwMode="auto">
          <a:xfrm>
            <a:off x="7766050" y="539750"/>
            <a:ext cx="628650" cy="522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b" anchorCtr="0" compatLnSpc="1">
            <a:prstTxWarp prst="textNoShape">
              <a:avLst/>
            </a:prstTxWarp>
          </a:bodyPr>
          <a:lstStyle>
            <a:lvl1pPr algn="ctr" eaLnBrk="1">
              <a:defRPr/>
            </a:lvl1pPr>
          </a:lstStyle>
          <a:p>
            <a:pPr>
              <a:defRPr/>
            </a:pPr>
            <a:fld id="{6AAE1A05-838A-4DC9-A5CB-7C7421424EB4}" type="slidenum">
              <a:rPr lang="en-US" altLang="en-US"/>
              <a:pPr>
                <a:defRPr/>
              </a:pPr>
              <a:t>‹#›</a:t>
            </a:fld>
            <a:endParaRPr lang="en-US" altLang="en-US" sz="2800">
              <a:solidFill>
                <a:srgbClr val="888888"/>
              </a:solidFill>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xStyles>
    <p:titleStyle>
      <a:lvl1pPr algn="l" defTabSz="457200" rtl="0" eaLnBrk="0" fontAlgn="base" hangingPunct="0">
        <a:spcBef>
          <a:spcPct val="0"/>
        </a:spcBef>
        <a:spcAft>
          <a:spcPct val="0"/>
        </a:spcAft>
        <a:defRPr sz="1200" kern="1200">
          <a:solidFill>
            <a:srgbClr val="000000"/>
          </a:solidFill>
          <a:latin typeface="+mj-lt"/>
          <a:ea typeface="+mj-ea"/>
          <a:cs typeface="+mj-cs"/>
          <a:sym typeface="Helvetica" panose="020B0604020202020204" pitchFamily="34" charset="0"/>
        </a:defRPr>
      </a:lvl1pPr>
      <a:lvl2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1pPr>
      <a:lvl2pPr marL="2286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2pPr>
      <a:lvl3pPr marL="4572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3pPr>
      <a:lvl4pPr marL="6858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4pPr>
      <a:lvl5pPr marL="9144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4097" name="AutoShape 1">
            <a:extLst>
              <a:ext uri="{FF2B5EF4-FFF2-40B4-BE49-F238E27FC236}">
                <a16:creationId xmlns:a16="http://schemas.microsoft.com/office/drawing/2014/main" id="{A1ED4D8F-5DB6-4D0D-B82E-42437D5D8C6B}"/>
              </a:ext>
            </a:extLst>
          </p:cNvPr>
          <p:cNvSpPr>
            <a:spLocks/>
          </p:cNvSpPr>
          <p:nvPr/>
        </p:nvSpPr>
        <p:spPr bwMode="auto">
          <a:xfrm>
            <a:off x="6299200" y="1676400"/>
            <a:ext cx="2819400" cy="28194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2520"/>
                </a:srgbClr>
              </a:gs>
              <a:gs pos="68999">
                <a:srgbClr val="F3F3F3">
                  <a:alpha val="4829"/>
                </a:srgbClr>
              </a:gs>
              <a:gs pos="100000">
                <a:srgbClr val="F3F3F3">
                  <a:alpha val="6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4098" name="AutoShape 2">
            <a:extLst>
              <a:ext uri="{FF2B5EF4-FFF2-40B4-BE49-F238E27FC236}">
                <a16:creationId xmlns:a16="http://schemas.microsoft.com/office/drawing/2014/main" id="{B305CE08-D97A-4154-AB29-B355E8EA56B6}"/>
              </a:ext>
            </a:extLst>
          </p:cNvPr>
          <p:cNvSpPr>
            <a:spLocks/>
          </p:cNvSpPr>
          <p:nvPr/>
        </p:nvSpPr>
        <p:spPr bwMode="auto">
          <a:xfrm>
            <a:off x="5689600" y="-457200"/>
            <a:ext cx="1600200" cy="15986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5040"/>
                </a:srgbClr>
              </a:gs>
              <a:gs pos="73000">
                <a:srgbClr val="F3F3F3">
                  <a:alpha val="10220"/>
                </a:srgbClr>
              </a:gs>
              <a:gs pos="100000">
                <a:srgbClr val="F3F3F3">
                  <a:alpha val="14000"/>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4099" name="AutoShape 3">
            <a:extLst>
              <a:ext uri="{FF2B5EF4-FFF2-40B4-BE49-F238E27FC236}">
                <a16:creationId xmlns:a16="http://schemas.microsoft.com/office/drawing/2014/main" id="{FEEBF5B5-50A9-40CB-A2EA-5EF2CC9BA4C2}"/>
              </a:ext>
            </a:extLst>
          </p:cNvPr>
          <p:cNvSpPr>
            <a:spLocks/>
          </p:cNvSpPr>
          <p:nvPr/>
        </p:nvSpPr>
        <p:spPr bwMode="auto">
          <a:xfrm>
            <a:off x="6299200" y="6096000"/>
            <a:ext cx="990600" cy="9906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3240"/>
                </a:srgbClr>
              </a:gs>
              <a:gs pos="65999">
                <a:srgbClr val="F3F3F3">
                  <a:alpha val="5940"/>
                </a:srgbClr>
              </a:gs>
              <a:gs pos="100000">
                <a:srgbClr val="F3F3F3">
                  <a:alpha val="9000"/>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4100" name="AutoShape 4">
            <a:extLst>
              <a:ext uri="{FF2B5EF4-FFF2-40B4-BE49-F238E27FC236}">
                <a16:creationId xmlns:a16="http://schemas.microsoft.com/office/drawing/2014/main" id="{8FDE2994-2819-4F90-9209-B5B1F686CD23}"/>
              </a:ext>
            </a:extLst>
          </p:cNvPr>
          <p:cNvSpPr>
            <a:spLocks/>
          </p:cNvSpPr>
          <p:nvPr/>
        </p:nvSpPr>
        <p:spPr bwMode="auto">
          <a:xfrm>
            <a:off x="-153988" y="2665413"/>
            <a:ext cx="4189413" cy="41925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3959"/>
                </a:srgbClr>
              </a:gs>
              <a:gs pos="75000">
                <a:srgbClr val="F3F3F3">
                  <a:alpha val="8249"/>
                </a:srgbClr>
              </a:gs>
              <a:gs pos="100000">
                <a:srgbClr val="F3F3F3">
                  <a:alpha val="10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4101" name="AutoShape 5">
            <a:extLst>
              <a:ext uri="{FF2B5EF4-FFF2-40B4-BE49-F238E27FC236}">
                <a16:creationId xmlns:a16="http://schemas.microsoft.com/office/drawing/2014/main" id="{E4962AB2-9FAC-4911-BF7C-6347CF179C62}"/>
              </a:ext>
            </a:extLst>
          </p:cNvPr>
          <p:cNvSpPr>
            <a:spLocks/>
          </p:cNvSpPr>
          <p:nvPr/>
        </p:nvSpPr>
        <p:spPr bwMode="auto">
          <a:xfrm>
            <a:off x="-839788" y="2895600"/>
            <a:ext cx="2360613" cy="2362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2879"/>
                </a:srgbClr>
              </a:gs>
              <a:gs pos="71999">
                <a:srgbClr val="F3F3F3">
                  <a:alpha val="5759"/>
                </a:srgbClr>
              </a:gs>
              <a:gs pos="100000">
                <a:srgbClr val="F3F3F3">
                  <a:alpha val="7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eaLnBrk="1">
              <a:defRPr/>
            </a:pPr>
            <a:endParaRPr lang="en-US" altLang="en-US"/>
          </a:p>
        </p:txBody>
      </p:sp>
      <p:sp>
        <p:nvSpPr>
          <p:cNvPr id="4102" name="AutoShape 6">
            <a:extLst>
              <a:ext uri="{FF2B5EF4-FFF2-40B4-BE49-F238E27FC236}">
                <a16:creationId xmlns:a16="http://schemas.microsoft.com/office/drawing/2014/main" id="{7629F1F5-7E1C-4D4B-B35E-17EBA08D735B}"/>
              </a:ext>
            </a:extLst>
          </p:cNvPr>
          <p:cNvSpPr>
            <a:spLocks/>
          </p:cNvSpPr>
          <p:nvPr/>
        </p:nvSpPr>
        <p:spPr bwMode="auto">
          <a:xfrm>
            <a:off x="7745413" y="0"/>
            <a:ext cx="685800" cy="10985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rgbClr val="B01513"/>
          </a:solidFill>
          <a:ln>
            <a:noFill/>
          </a:ln>
          <a:effectLst>
            <a:outerShdw blurRad="38100" dist="25400" dir="5400000" algn="ctr" rotWithShape="0">
              <a:srgbClr val="000000">
                <a:alpha val="45000"/>
              </a:srgbClr>
            </a:outerShdw>
          </a:effectLst>
          <a:extLst>
            <a:ext uri="{91240B29-F687-4F45-9708-019B960494DF}">
              <a14:hiddenLine xmlns:a14="http://schemas.microsoft.com/office/drawing/2010/main" w="12700" cap="flat" cmpd="sng">
                <a:solidFill>
                  <a:srgbClr val="000000"/>
                </a:solidFill>
                <a:prstDash val="solid"/>
                <a:miter lim="0"/>
                <a:headEnd/>
                <a:tailEnd/>
              </a14:hiddenLine>
            </a:ext>
          </a:extLst>
        </p:spPr>
        <p:txBody>
          <a:bodyPr lIns="0" tIns="0" rIns="0" bIns="0"/>
          <a:lstStyle/>
          <a:p>
            <a:pPr eaLnBrk="1">
              <a:defRPr/>
            </a:pPr>
            <a:endParaRPr lang="en-US" altLang="en-US"/>
          </a:p>
        </p:txBody>
      </p:sp>
      <p:sp>
        <p:nvSpPr>
          <p:cNvPr id="3090" name="Rectangle 7">
            <a:extLst>
              <a:ext uri="{FF2B5EF4-FFF2-40B4-BE49-F238E27FC236}">
                <a16:creationId xmlns:a16="http://schemas.microsoft.com/office/drawing/2014/main" id="{B288CCBA-7951-4142-8BA7-3895A33A5E36}"/>
              </a:ext>
            </a:extLst>
          </p:cNvPr>
          <p:cNvSpPr>
            <a:spLocks noGrp="1"/>
          </p:cNvSpPr>
          <p:nvPr>
            <p:ph type="title"/>
          </p:nvPr>
        </p:nvSpPr>
        <p:spPr bwMode="auto">
          <a:xfrm>
            <a:off x="865188" y="1447800"/>
            <a:ext cx="6621462" cy="33289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b" anchorCtr="0" compatLnSpc="1">
            <a:prstTxWarp prst="textNoShape">
              <a:avLst/>
            </a:prstTxWarp>
          </a:bodyPr>
          <a:lstStyle/>
          <a:p>
            <a:pPr lvl="0"/>
            <a:r>
              <a:rPr lang="en-US" altLang="en-US">
                <a:sym typeface="Helvetica" panose="020B0604020202020204" pitchFamily="34" charset="0"/>
              </a:rPr>
              <a:t>Click to edit Master title style</a:t>
            </a:r>
          </a:p>
        </p:txBody>
      </p:sp>
      <p:sp>
        <p:nvSpPr>
          <p:cNvPr id="3091" name="Rectangle 8">
            <a:extLst>
              <a:ext uri="{FF2B5EF4-FFF2-40B4-BE49-F238E27FC236}">
                <a16:creationId xmlns:a16="http://schemas.microsoft.com/office/drawing/2014/main" id="{F355CB7B-2C57-4BF3-AA5E-1D8A3F5FAE8F}"/>
              </a:ext>
            </a:extLst>
          </p:cNvPr>
          <p:cNvSpPr>
            <a:spLocks noGrp="1"/>
          </p:cNvSpPr>
          <p:nvPr>
            <p:ph type="body" idx="1"/>
          </p:nvPr>
        </p:nvSpPr>
        <p:spPr bwMode="auto">
          <a:xfrm>
            <a:off x="865188" y="4776788"/>
            <a:ext cx="6621462" cy="8620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t" anchorCtr="0" compatLnSpc="1">
            <a:prstTxWarp prst="textNoShape">
              <a:avLst/>
            </a:prstTxWarp>
          </a:bodyPr>
          <a:lstStyle/>
          <a:p>
            <a:pPr lvl="0"/>
            <a:r>
              <a:rPr lang="en-US" altLang="en-US">
                <a:sym typeface="Helvetica" panose="020B0604020202020204" pitchFamily="34" charset="0"/>
              </a:rPr>
              <a:t>Click to edit Master text styles</a:t>
            </a:r>
          </a:p>
          <a:p>
            <a:pPr lvl="1"/>
            <a:r>
              <a:rPr lang="en-US" altLang="en-US">
                <a:sym typeface="Helvetica" panose="020B0604020202020204" pitchFamily="34" charset="0"/>
              </a:rPr>
              <a:t>Second level</a:t>
            </a:r>
          </a:p>
          <a:p>
            <a:pPr lvl="2"/>
            <a:r>
              <a:rPr lang="en-US" altLang="en-US">
                <a:sym typeface="Helvetica" panose="020B0604020202020204" pitchFamily="34" charset="0"/>
              </a:rPr>
              <a:t>Third level</a:t>
            </a:r>
          </a:p>
          <a:p>
            <a:pPr lvl="3"/>
            <a:r>
              <a:rPr lang="en-US" altLang="en-US">
                <a:sym typeface="Helvetica" panose="020B0604020202020204" pitchFamily="34" charset="0"/>
              </a:rPr>
              <a:t>Fourth level</a:t>
            </a:r>
          </a:p>
          <a:p>
            <a:pPr lvl="4"/>
            <a:r>
              <a:rPr lang="en-US" altLang="en-US">
                <a:sym typeface="Helvetica" panose="020B0604020202020204" pitchFamily="34" charset="0"/>
              </a:rPr>
              <a:t>Fifth level</a:t>
            </a:r>
          </a:p>
        </p:txBody>
      </p:sp>
      <p:sp>
        <p:nvSpPr>
          <p:cNvPr id="4105" name="Rectangle 9">
            <a:extLst>
              <a:ext uri="{FF2B5EF4-FFF2-40B4-BE49-F238E27FC236}">
                <a16:creationId xmlns:a16="http://schemas.microsoft.com/office/drawing/2014/main" id="{7D1C1D62-4C91-49CA-ACC9-5CCDE9EA0C93}"/>
              </a:ext>
            </a:extLst>
          </p:cNvPr>
          <p:cNvSpPr>
            <a:spLocks noGrp="1"/>
          </p:cNvSpPr>
          <p:nvPr>
            <p:ph type="sldNum" sz="quarter" idx="2"/>
          </p:nvPr>
        </p:nvSpPr>
        <p:spPr bwMode="auto">
          <a:xfrm>
            <a:off x="7766050" y="539750"/>
            <a:ext cx="628650" cy="522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b" anchorCtr="0" compatLnSpc="1">
            <a:prstTxWarp prst="textNoShape">
              <a:avLst/>
            </a:prstTxWarp>
          </a:bodyPr>
          <a:lstStyle>
            <a:lvl1pPr algn="ctr" eaLnBrk="1">
              <a:defRPr/>
            </a:lvl1pPr>
          </a:lstStyle>
          <a:p>
            <a:pPr>
              <a:defRPr/>
            </a:pPr>
            <a:fld id="{F343ABFD-9C96-4ECC-9E25-BFEF0535DE0A}" type="slidenum">
              <a:rPr lang="en-US" altLang="en-US"/>
              <a:pPr>
                <a:defRPr/>
              </a:pPr>
              <a:t>‹#›</a:t>
            </a:fld>
            <a:endParaRPr lang="en-US" altLang="en-US" sz="2800">
              <a:solidFill>
                <a:srgbClr val="888888"/>
              </a:solidFill>
            </a:endParaRPr>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457200" rtl="0" eaLnBrk="0" fontAlgn="base" hangingPunct="0">
        <a:spcBef>
          <a:spcPct val="0"/>
        </a:spcBef>
        <a:spcAft>
          <a:spcPct val="0"/>
        </a:spcAft>
        <a:defRPr sz="1200" kern="1200">
          <a:solidFill>
            <a:srgbClr val="000000"/>
          </a:solidFill>
          <a:latin typeface="+mj-lt"/>
          <a:ea typeface="+mj-ea"/>
          <a:cs typeface="+mj-cs"/>
          <a:sym typeface="Helvetica" panose="020B0604020202020204" pitchFamily="34" charset="0"/>
        </a:defRPr>
      </a:lvl1pPr>
      <a:lvl2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1pPr>
      <a:lvl2pPr marL="2286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2pPr>
      <a:lvl3pPr marL="4572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3pPr>
      <a:lvl4pPr marL="6858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4pPr>
      <a:lvl5pPr marL="9144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hyperlink" Target="https://ieeexplore.ieee.org/document/7002430" TargetMode="External"/><Relationship Id="rId2" Type="http://schemas.openxmlformats.org/officeDocument/2006/relationships/hyperlink" Target="https://ieeexplore.ieee.org/document/9032662" TargetMode="External"/><Relationship Id="rId1" Type="http://schemas.openxmlformats.org/officeDocument/2006/relationships/slideLayout" Target="../slideLayouts/slideLayout2.xml"/><Relationship Id="rId6" Type="http://schemas.openxmlformats.org/officeDocument/2006/relationships/hyperlink" Target="https://bestengineeringprojects.com/accident-detection-and-alert-system-using-arduino/" TargetMode="External"/><Relationship Id="rId5" Type="http://schemas.openxmlformats.org/officeDocument/2006/relationships/hyperlink" Target="https://circuitdigest.com/microcontroller-projects/arduino-based-accident-alert-system-using-gps-gsm-accelerometer" TargetMode="External"/><Relationship Id="rId4" Type="http://schemas.openxmlformats.org/officeDocument/2006/relationships/hyperlink" Target="https://ieeexplore.ieee.org/document/8365258"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eeexplore.ieee.org/document/7002430" TargetMode="External"/><Relationship Id="rId2" Type="http://schemas.openxmlformats.org/officeDocument/2006/relationships/hyperlink" Target="https://ieeexplore.ieee.org/document/9032662" TargetMode="External"/><Relationship Id="rId1" Type="http://schemas.openxmlformats.org/officeDocument/2006/relationships/slideLayout" Target="../slideLayouts/slideLayout2.xml"/><Relationship Id="rId4" Type="http://schemas.openxmlformats.org/officeDocument/2006/relationships/hyperlink" Target="https://ieeexplore.ieee.org/document/8365258"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8.jpg"/><Relationship Id="rId13" Type="http://schemas.microsoft.com/office/2007/relationships/hdphoto" Target="../media/hdphoto5.wdp"/><Relationship Id="rId3" Type="http://schemas.microsoft.com/office/2007/relationships/hdphoto" Target="../media/hdphoto1.wdp"/><Relationship Id="rId7" Type="http://schemas.microsoft.com/office/2007/relationships/hdphoto" Target="../media/hdphoto3.wdp"/><Relationship Id="rId12"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microsoft.com/office/2007/relationships/hdphoto" Target="../media/hdphoto2.wdp"/><Relationship Id="rId10" Type="http://schemas.microsoft.com/office/2007/relationships/hdphoto" Target="../media/hdphoto4.wdp"/><Relationship Id="rId4" Type="http://schemas.openxmlformats.org/officeDocument/2006/relationships/image" Target="../media/image6.png"/><Relationship Id="rId9" Type="http://schemas.openxmlformats.org/officeDocument/2006/relationships/image" Target="../media/image9.png"/><Relationship Id="rId14" Type="http://schemas.openxmlformats.org/officeDocument/2006/relationships/image" Target="../media/image12.jpeg"/></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a:extLst>
              <a:ext uri="{FF2B5EF4-FFF2-40B4-BE49-F238E27FC236}">
                <a16:creationId xmlns:a16="http://schemas.microsoft.com/office/drawing/2014/main" id="{BE1287CD-5F9C-43D4-B544-F6C1772D68AC}"/>
              </a:ext>
            </a:extLst>
          </p:cNvPr>
          <p:cNvSpPr>
            <a:spLocks noGrp="1"/>
          </p:cNvSpPr>
          <p:nvPr>
            <p:ph type="title"/>
          </p:nvPr>
        </p:nvSpPr>
        <p:spPr>
          <a:xfrm>
            <a:off x="765312" y="2924944"/>
            <a:ext cx="7632848" cy="2376264"/>
          </a:xfrm>
        </p:spPr>
        <p:txBody>
          <a:bodyPr lIns="0" tIns="0" rIns="0" bIns="0"/>
          <a:lstStyle/>
          <a:p>
            <a:pPr eaLnBrk="1"/>
            <a:r>
              <a:rPr lang="en-US" altLang="en-US" sz="25000" dirty="0">
                <a:latin typeface="Eras Bold ITC" panose="020B0907030504020204" pitchFamily="34" charset="0"/>
                <a:ea typeface="Eras Bold ITC" panose="020B0907030504020204" pitchFamily="34" charset="0"/>
                <a:cs typeface="Eras Bold ITC" panose="020B0907030504020204" pitchFamily="34" charset="0"/>
                <a:sym typeface="Eras Bold ITC" panose="020B0907030504020204" pitchFamily="34" charset="0"/>
              </a:rPr>
              <a:t>A</a:t>
            </a:r>
            <a:r>
              <a:rPr lang="en-US" altLang="en-US" sz="8800" dirty="0">
                <a:solidFill>
                  <a:srgbClr val="FF0000"/>
                </a:solidFill>
                <a:latin typeface="Eras Bold ITC" panose="020B0907030504020204" pitchFamily="34" charset="0"/>
                <a:ea typeface="Eras Bold ITC" panose="020B0907030504020204" pitchFamily="34" charset="0"/>
                <a:cs typeface="Eras Bold ITC" panose="020B0907030504020204" pitchFamily="34" charset="0"/>
                <a:sym typeface="Eras Bold ITC" panose="020B0907030504020204" pitchFamily="34" charset="0"/>
              </a:rPr>
              <a:t>CCI</a:t>
            </a:r>
            <a:r>
              <a:rPr lang="en-US" altLang="en-US" sz="8800" dirty="0">
                <a:solidFill>
                  <a:srgbClr val="00D5FF"/>
                </a:solidFill>
                <a:latin typeface="Eras Bold ITC" panose="020B0907030504020204" pitchFamily="34" charset="0"/>
                <a:ea typeface="Eras Bold ITC" panose="020B0907030504020204" pitchFamily="34" charset="0"/>
                <a:cs typeface="Eras Bold ITC" panose="020B0907030504020204" pitchFamily="34" charset="0"/>
                <a:sym typeface="Eras Bold ITC" panose="020B0907030504020204" pitchFamily="34" charset="0"/>
              </a:rPr>
              <a:t>LERT</a:t>
            </a:r>
            <a:endParaRPr lang="en-US" altLang="en-US" dirty="0">
              <a:solidFill>
                <a:schemeClr val="accent1"/>
              </a:solidFill>
            </a:endParaRPr>
          </a:p>
        </p:txBody>
      </p:sp>
      <p:sp>
        <p:nvSpPr>
          <p:cNvPr id="5124" name="AutoShape 3">
            <a:extLst>
              <a:ext uri="{FF2B5EF4-FFF2-40B4-BE49-F238E27FC236}">
                <a16:creationId xmlns:a16="http://schemas.microsoft.com/office/drawing/2014/main" id="{C04B9824-A630-4EFA-BD91-FE3557094E1B}"/>
              </a:ext>
            </a:extLst>
          </p:cNvPr>
          <p:cNvSpPr>
            <a:spLocks/>
          </p:cNvSpPr>
          <p:nvPr/>
        </p:nvSpPr>
        <p:spPr bwMode="auto">
          <a:xfrm>
            <a:off x="4000500" y="4776788"/>
            <a:ext cx="5715000" cy="865187"/>
          </a:xfrm>
          <a:custGeom>
            <a:avLst/>
            <a:gdLst>
              <a:gd name="T0" fmla="*/ 756046875 w 21600"/>
              <a:gd name="T1" fmla="*/ 17327533 h 21600"/>
              <a:gd name="T2" fmla="*/ 756046875 w 21600"/>
              <a:gd name="T3" fmla="*/ 17327533 h 21600"/>
              <a:gd name="T4" fmla="*/ 756046875 w 21600"/>
              <a:gd name="T5" fmla="*/ 17327533 h 21600"/>
              <a:gd name="T6" fmla="*/ 756046875 w 21600"/>
              <a:gd name="T7" fmla="*/ 17327533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lvl1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1pPr>
            <a:lvl2pPr marL="742950" indent="-285750">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2pPr>
            <a:lvl3pPr marL="1143000" indent="-228600">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3pPr>
            <a:lvl4pPr marL="1600200" indent="-228600">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4pPr>
            <a:lvl5pPr marL="2057400" indent="-228600">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5pPr>
            <a:lvl6pPr marL="2514600" indent="-228600" eaLnBrk="0"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6pPr>
            <a:lvl7pPr marL="2971800" indent="-228600" eaLnBrk="0"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7pPr>
            <a:lvl8pPr marL="3429000" indent="-228600" eaLnBrk="0"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8pPr>
            <a:lvl9pPr marL="3886200" indent="-228600" eaLnBrk="0"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9pPr>
          </a:lstStyle>
          <a:p>
            <a:pPr eaLnBrk="1"/>
            <a:endParaRPr lang="en-US" altLang="en-US" dirty="0"/>
          </a:p>
        </p:txBody>
      </p:sp>
      <p:sp>
        <p:nvSpPr>
          <p:cNvPr id="7" name="Rectangle 1">
            <a:extLst>
              <a:ext uri="{FF2B5EF4-FFF2-40B4-BE49-F238E27FC236}">
                <a16:creationId xmlns:a16="http://schemas.microsoft.com/office/drawing/2014/main" id="{B121B1FD-1332-4E4F-BA55-42D1E93AFF69}"/>
              </a:ext>
            </a:extLst>
          </p:cNvPr>
          <p:cNvSpPr txBox="1">
            <a:spLocks/>
          </p:cNvSpPr>
          <p:nvPr/>
        </p:nvSpPr>
        <p:spPr bwMode="auto">
          <a:xfrm>
            <a:off x="755576" y="2841839"/>
            <a:ext cx="7632848" cy="23762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0" tIns="0" rIns="0" bIns="0" numCol="1" anchor="b" anchorCtr="0" compatLnSpc="1">
            <a:prstTxWarp prst="textNoShape">
              <a:avLst/>
            </a:prstTxWarp>
          </a:bodyPr>
          <a:lstStyle>
            <a:lvl1pPr algn="l" defTabSz="457200" rtl="0" eaLnBrk="0" fontAlgn="base" hangingPunct="0">
              <a:spcBef>
                <a:spcPct val="0"/>
              </a:spcBef>
              <a:spcAft>
                <a:spcPct val="0"/>
              </a:spcAft>
              <a:defRPr sz="1200" kern="1200">
                <a:solidFill>
                  <a:srgbClr val="000000"/>
                </a:solidFill>
                <a:latin typeface="+mj-lt"/>
                <a:ea typeface="+mj-ea"/>
                <a:cs typeface="+mj-cs"/>
                <a:sym typeface="Helvetica" panose="020B0604020202020204" pitchFamily="34" charset="0"/>
              </a:defRPr>
            </a:lvl1pPr>
            <a:lvl2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a:lstStyle>
          <a:p>
            <a:pPr eaLnBrk="1"/>
            <a:r>
              <a:rPr lang="en-US" altLang="en-US" sz="4800" dirty="0">
                <a:solidFill>
                  <a:schemeClr val="accent1"/>
                </a:solidFill>
                <a:latin typeface="Bahnschrift SemiLight" panose="020B0502040204020203" pitchFamily="34" charset="0"/>
              </a:rPr>
              <a:t>The Accident Alert System</a:t>
            </a:r>
          </a:p>
        </p:txBody>
      </p:sp>
      <p:pic>
        <p:nvPicPr>
          <p:cNvPr id="2050" name="Picture 2">
            <a:extLst>
              <a:ext uri="{FF2B5EF4-FFF2-40B4-BE49-F238E27FC236}">
                <a16:creationId xmlns:a16="http://schemas.microsoft.com/office/drawing/2014/main" id="{47F5833B-86AD-4A67-84AA-F734012930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2051" y="851527"/>
            <a:ext cx="2459369" cy="24593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886DF5D-02AD-4A9B-9C10-4351A9458298}"/>
              </a:ext>
            </a:extLst>
          </p:cNvPr>
          <p:cNvSpPr txBox="1">
            <a:spLocks/>
          </p:cNvSpPr>
          <p:nvPr/>
        </p:nvSpPr>
        <p:spPr bwMode="auto">
          <a:xfrm>
            <a:off x="467544" y="85989"/>
            <a:ext cx="8064896" cy="69269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ctr" anchorCtr="0" compatLnSpc="1">
            <a:prstTxWarp prst="textNoShape">
              <a:avLst/>
            </a:prstTxWarp>
          </a:bodyPr>
          <a:lstStyle>
            <a:lvl1pPr algn="l" defTabSz="457200" rtl="0" eaLnBrk="0" fontAlgn="base" hangingPunct="0">
              <a:spcBef>
                <a:spcPct val="0"/>
              </a:spcBef>
              <a:spcAft>
                <a:spcPct val="0"/>
              </a:spcAft>
              <a:defRPr sz="1200" kern="1200">
                <a:solidFill>
                  <a:srgbClr val="000000"/>
                </a:solidFill>
                <a:latin typeface="+mj-lt"/>
                <a:ea typeface="+mj-ea"/>
                <a:cs typeface="+mj-cs"/>
                <a:sym typeface="Helvetica" panose="020B0604020202020204" pitchFamily="34" charset="0"/>
              </a:defRPr>
            </a:lvl1pPr>
            <a:lvl2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a:lstStyle>
          <a:p>
            <a:pPr algn="ctr"/>
            <a:r>
              <a:rPr lang="en-US" sz="3200" dirty="0">
                <a:latin typeface="Bahnschrift SemiLight" panose="020B0502040204020203" pitchFamily="34" charset="0"/>
              </a:rPr>
              <a:t>Result</a:t>
            </a:r>
            <a:endParaRPr lang="en-IN" sz="3200" dirty="0">
              <a:latin typeface="Bahnschrift SemiLight" panose="020B0502040204020203" pitchFamily="34" charset="0"/>
            </a:endParaRPr>
          </a:p>
        </p:txBody>
      </p:sp>
      <p:pic>
        <p:nvPicPr>
          <p:cNvPr id="6" name="Picture 5">
            <a:extLst>
              <a:ext uri="{FF2B5EF4-FFF2-40B4-BE49-F238E27FC236}">
                <a16:creationId xmlns:a16="http://schemas.microsoft.com/office/drawing/2014/main" id="{6CE18F85-281D-489E-A515-27EAE73C97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512" y="3417439"/>
            <a:ext cx="4248472" cy="2389766"/>
          </a:xfrm>
          <a:prstGeom prst="rect">
            <a:avLst/>
          </a:prstGeom>
        </p:spPr>
      </p:pic>
      <p:pic>
        <p:nvPicPr>
          <p:cNvPr id="8" name="Picture 7">
            <a:extLst>
              <a:ext uri="{FF2B5EF4-FFF2-40B4-BE49-F238E27FC236}">
                <a16:creationId xmlns:a16="http://schemas.microsoft.com/office/drawing/2014/main" id="{3E8CFDFA-096F-4FFD-8240-5968123EE2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6016" y="3417439"/>
            <a:ext cx="4248472" cy="2389766"/>
          </a:xfrm>
          <a:prstGeom prst="rect">
            <a:avLst/>
          </a:prstGeom>
        </p:spPr>
      </p:pic>
      <p:pic>
        <p:nvPicPr>
          <p:cNvPr id="10" name="Picture 9">
            <a:extLst>
              <a:ext uri="{FF2B5EF4-FFF2-40B4-BE49-F238E27FC236}">
                <a16:creationId xmlns:a16="http://schemas.microsoft.com/office/drawing/2014/main" id="{A144139D-9F86-49F0-9880-AE6A42470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47764" y="862675"/>
            <a:ext cx="4248472" cy="2389766"/>
          </a:xfrm>
          <a:prstGeom prst="rect">
            <a:avLst/>
          </a:prstGeom>
        </p:spPr>
      </p:pic>
      <p:sp>
        <p:nvSpPr>
          <p:cNvPr id="12" name="TextBox 11">
            <a:extLst>
              <a:ext uri="{FF2B5EF4-FFF2-40B4-BE49-F238E27FC236}">
                <a16:creationId xmlns:a16="http://schemas.microsoft.com/office/drawing/2014/main" id="{2A65DC25-BB81-47AB-8228-20C007A739CA}"/>
              </a:ext>
            </a:extLst>
          </p:cNvPr>
          <p:cNvSpPr txBox="1"/>
          <p:nvPr/>
        </p:nvSpPr>
        <p:spPr>
          <a:xfrm>
            <a:off x="467544" y="5972202"/>
            <a:ext cx="8496944" cy="646331"/>
          </a:xfrm>
          <a:prstGeom prst="rect">
            <a:avLst/>
          </a:prstGeom>
          <a:noFill/>
        </p:spPr>
        <p:txBody>
          <a:bodyPr wrap="square" rtlCol="0">
            <a:spAutoFit/>
          </a:bodyPr>
          <a:lstStyle/>
          <a:p>
            <a:r>
              <a:rPr lang="en-US" dirty="0"/>
              <a:t>The accident is detected and alerted via </a:t>
            </a:r>
            <a:r>
              <a:rPr lang="en-US" dirty="0" err="1"/>
              <a:t>sms</a:t>
            </a:r>
            <a:r>
              <a:rPr lang="en-US" dirty="0"/>
              <a:t> after 10 secs delay time to confirm that accident is not false alarm.</a:t>
            </a:r>
            <a:endParaRPr lang="en-IN" dirty="0"/>
          </a:p>
        </p:txBody>
      </p:sp>
    </p:spTree>
    <p:extLst>
      <p:ext uri="{BB962C8B-B14F-4D97-AF65-F5344CB8AC3E}">
        <p14:creationId xmlns:p14="http://schemas.microsoft.com/office/powerpoint/2010/main" val="26087409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92A068-E8D4-458C-AF85-5B1973839581}"/>
              </a:ext>
            </a:extLst>
          </p:cNvPr>
          <p:cNvSpPr>
            <a:spLocks noGrp="1"/>
          </p:cNvSpPr>
          <p:nvPr>
            <p:ph idx="1"/>
          </p:nvPr>
        </p:nvSpPr>
        <p:spPr>
          <a:xfrm>
            <a:off x="784114" y="1628800"/>
            <a:ext cx="7575772" cy="4392488"/>
          </a:xfrm>
        </p:spPr>
        <p:txBody>
          <a:bodyPr/>
          <a:lstStyle/>
          <a:p>
            <a:r>
              <a:rPr lang="en-US" sz="1600" dirty="0"/>
              <a:t>1. </a:t>
            </a:r>
            <a:r>
              <a:rPr lang="en-US" sz="1600" dirty="0">
                <a:latin typeface="Bahnschrift SemiLight" panose="020B0502040204020203" pitchFamily="34" charset="0"/>
                <a:ea typeface="Tahoma" panose="020B0604030504040204" pitchFamily="34" charset="0"/>
                <a:cs typeface="Times New Roman" panose="02020603050405020304" pitchFamily="18" charset="0"/>
              </a:rPr>
              <a:t>IoT Based Intelligent System For Vehicle Accident and Detection At Real Time:</a:t>
            </a:r>
          </a:p>
          <a:p>
            <a:r>
              <a:rPr lang="en-US" sz="1600" dirty="0">
                <a:latin typeface="Bahnschrift SemiLight" panose="020B0502040204020203" pitchFamily="34" charset="0"/>
                <a:ea typeface="Tahoma" panose="020B0604030504040204" pitchFamily="34" charset="0"/>
                <a:cs typeface="Times New Roman" panose="02020603050405020304" pitchFamily="18" charset="0"/>
              </a:rPr>
              <a:t>    </a:t>
            </a:r>
            <a:r>
              <a:rPr lang="en-IN" sz="1600" dirty="0">
                <a:solidFill>
                  <a:schemeClr val="accent1"/>
                </a:solidFill>
                <a:latin typeface="Bahnschrift SemiLight" panose="020B0502040204020203"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https://ieeexplore.ieee.org/document/9032662</a:t>
            </a:r>
            <a:endParaRPr lang="en-IN" sz="1600" dirty="0">
              <a:solidFill>
                <a:schemeClr val="accent1"/>
              </a:solidFill>
              <a:latin typeface="Bahnschrift SemiLight" panose="020B0502040204020203" pitchFamily="34" charset="0"/>
              <a:cs typeface="Times New Roman" panose="02020603050405020304" pitchFamily="18" charset="0"/>
            </a:endParaRPr>
          </a:p>
          <a:p>
            <a:endParaRPr lang="en-IN" sz="1600" dirty="0">
              <a:latin typeface="Bahnschrift SemiLight" panose="020B0502040204020203" pitchFamily="34" charset="0"/>
              <a:ea typeface="Tahoma" panose="020B0604030504040204" pitchFamily="34" charset="0"/>
              <a:cs typeface="Times New Roman" panose="02020603050405020304" pitchFamily="18" charset="0"/>
            </a:endParaRPr>
          </a:p>
          <a:p>
            <a:r>
              <a:rPr lang="en-IN" sz="1600" dirty="0">
                <a:latin typeface="Bahnschrift SemiLight" panose="020B0502040204020203" pitchFamily="34" charset="0"/>
                <a:ea typeface="Tahoma" panose="020B0604030504040204" pitchFamily="34" charset="0"/>
                <a:cs typeface="Times New Roman" panose="02020603050405020304" pitchFamily="18" charset="0"/>
              </a:rPr>
              <a:t>2. </a:t>
            </a:r>
            <a:r>
              <a:rPr lang="en-IN" sz="1600" dirty="0">
                <a:latin typeface="Bahnschrift SemiLight" panose="020B0502040204020203" pitchFamily="34" charset="0"/>
                <a:cs typeface="Times New Roman" panose="02020603050405020304" pitchFamily="18" charset="0"/>
              </a:rPr>
              <a:t>Automobile Black Box System for Accident Analysis</a:t>
            </a:r>
          </a:p>
          <a:p>
            <a:r>
              <a:rPr lang="en-IN" sz="1600" dirty="0">
                <a:latin typeface="Bahnschrift SemiLight" panose="020B0502040204020203" pitchFamily="34" charset="0"/>
                <a:ea typeface="Tahoma" panose="020B0604030504040204" pitchFamily="34" charset="0"/>
                <a:cs typeface="Times New Roman" panose="02020603050405020304" pitchFamily="18" charset="0"/>
              </a:rPr>
              <a:t>    </a:t>
            </a:r>
            <a:r>
              <a:rPr lang="en-IN" sz="1600" dirty="0">
                <a:solidFill>
                  <a:schemeClr val="accent1"/>
                </a:solidFill>
                <a:latin typeface="Bahnschrift SemiLight" panose="020B0502040204020203"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https://ieeexplore.ieee.org/document/7002430</a:t>
            </a:r>
            <a:r>
              <a:rPr lang="en-IN" sz="1600" dirty="0">
                <a:solidFill>
                  <a:schemeClr val="accent1"/>
                </a:solidFill>
                <a:latin typeface="Bahnschrift SemiLight" panose="020B0502040204020203" pitchFamily="34" charset="0"/>
                <a:cs typeface="Times New Roman" panose="02020603050405020304" pitchFamily="18" charset="0"/>
              </a:rPr>
              <a:t> </a:t>
            </a:r>
            <a:endParaRPr lang="en-IN" sz="1600" dirty="0">
              <a:latin typeface="Bahnschrift SemiLight" panose="020B0502040204020203" pitchFamily="34" charset="0"/>
              <a:ea typeface="Tahoma" panose="020B0604030504040204" pitchFamily="34" charset="0"/>
              <a:cs typeface="Times New Roman" panose="02020603050405020304" pitchFamily="18" charset="0"/>
            </a:endParaRPr>
          </a:p>
          <a:p>
            <a:endParaRPr lang="en-IN" sz="1600" dirty="0"/>
          </a:p>
          <a:p>
            <a:r>
              <a:rPr lang="en-IN" sz="1600" dirty="0"/>
              <a:t>3. </a:t>
            </a:r>
            <a:r>
              <a:rPr lang="en-US" sz="1600" dirty="0">
                <a:latin typeface="Bahnschrift SemiLight" panose="020B0502040204020203" pitchFamily="34" charset="0"/>
                <a:cs typeface="Times New Roman" panose="02020603050405020304" pitchFamily="18" charset="0"/>
              </a:rPr>
              <a:t>Airbag ECU coupled Vehicle Accident SMS Alert System</a:t>
            </a:r>
            <a:endParaRPr lang="en-IN" sz="1600" dirty="0">
              <a:latin typeface="Bahnschrift SemiLight" panose="020B0502040204020203" pitchFamily="34" charset="0"/>
              <a:cs typeface="Times New Roman" panose="02020603050405020304" pitchFamily="18" charset="0"/>
            </a:endParaRPr>
          </a:p>
          <a:p>
            <a:r>
              <a:rPr lang="en-IN" sz="1600" dirty="0"/>
              <a:t>    </a:t>
            </a:r>
            <a:r>
              <a:rPr lang="en-IN" sz="1600" dirty="0">
                <a:solidFill>
                  <a:schemeClr val="accent1"/>
                </a:solidFill>
                <a:latin typeface="Bahnschrift SemiLight" panose="020B0502040204020203"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https://ieeexplore.ieee.org/document/8365258</a:t>
            </a:r>
            <a:endParaRPr lang="en-IN" sz="1600" dirty="0">
              <a:solidFill>
                <a:schemeClr val="accent1"/>
              </a:solidFill>
              <a:latin typeface="Bahnschrift SemiLight" panose="020B0502040204020203" pitchFamily="34" charset="0"/>
              <a:cs typeface="Times New Roman" panose="02020603050405020304" pitchFamily="18" charset="0"/>
            </a:endParaRPr>
          </a:p>
          <a:p>
            <a:endParaRPr lang="en-IN" sz="1600" dirty="0"/>
          </a:p>
          <a:p>
            <a:r>
              <a:rPr lang="en-IN" sz="1600" dirty="0"/>
              <a:t>4. </a:t>
            </a:r>
            <a:r>
              <a:rPr lang="en-US" sz="1600" i="0" dirty="0">
                <a:solidFill>
                  <a:schemeClr val="tx1"/>
                </a:solidFill>
                <a:effectLst/>
                <a:latin typeface="Bahnschrift SemiLight" panose="020B0502040204020203" pitchFamily="34" charset="0"/>
              </a:rPr>
              <a:t>Arduino based vehicle accident alert system using GPS, GSM and accelerometer:</a:t>
            </a:r>
          </a:p>
          <a:p>
            <a:r>
              <a:rPr lang="en-US" sz="1600" dirty="0">
                <a:solidFill>
                  <a:schemeClr val="tx1"/>
                </a:solidFill>
                <a:latin typeface="Bahnschrift SemiLight" panose="020B0502040204020203" pitchFamily="34" charset="0"/>
              </a:rPr>
              <a:t>    </a:t>
            </a:r>
            <a:r>
              <a:rPr lang="en-US" sz="1600" dirty="0">
                <a:solidFill>
                  <a:srgbClr val="C00000"/>
                </a:solidFill>
                <a:latin typeface="Bahnschrift SemiLight" panose="020B0502040204020203" pitchFamily="34" charset="0"/>
                <a:hlinkClick r:id="rId5">
                  <a:extLst>
                    <a:ext uri="{A12FA001-AC4F-418D-AE19-62706E023703}">
                      <ahyp:hlinkClr xmlns:ahyp="http://schemas.microsoft.com/office/drawing/2018/hyperlinkcolor" val="tx"/>
                    </a:ext>
                  </a:extLst>
                </a:hlinkClick>
              </a:rPr>
              <a:t>https://circuitdigest.com/microcontroller-projects/arduino-based-accident-alert-system-using-gps-gsm-accelerometer</a:t>
            </a:r>
            <a:endParaRPr lang="en-US" sz="1600" dirty="0">
              <a:solidFill>
                <a:srgbClr val="C00000"/>
              </a:solidFill>
              <a:latin typeface="Bahnschrift SemiLight" panose="020B0502040204020203" pitchFamily="34" charset="0"/>
            </a:endParaRPr>
          </a:p>
          <a:p>
            <a:endParaRPr lang="en-US" sz="1600" dirty="0">
              <a:solidFill>
                <a:srgbClr val="C00000"/>
              </a:solidFill>
              <a:latin typeface="Bahnschrift SemiLight" panose="020B0502040204020203" pitchFamily="34" charset="0"/>
            </a:endParaRPr>
          </a:p>
          <a:p>
            <a:r>
              <a:rPr lang="en-US" sz="1600" b="0" i="0" dirty="0">
                <a:solidFill>
                  <a:schemeClr val="tx1"/>
                </a:solidFill>
                <a:effectLst/>
                <a:latin typeface="Bahnschrift SemiLight" panose="020B0502040204020203" pitchFamily="34" charset="0"/>
              </a:rPr>
              <a:t>5.</a:t>
            </a:r>
            <a:r>
              <a:rPr lang="en-US" sz="1600" b="0" i="0" dirty="0">
                <a:solidFill>
                  <a:schemeClr val="accent1"/>
                </a:solidFill>
                <a:effectLst/>
                <a:latin typeface="Bahnschrift SemiLight" panose="020B0502040204020203" pitchFamily="34" charset="0"/>
              </a:rPr>
              <a:t> </a:t>
            </a:r>
            <a:r>
              <a:rPr lang="en-US" sz="1600" b="0" i="0" dirty="0">
                <a:solidFill>
                  <a:srgbClr val="2D2D2D"/>
                </a:solidFill>
                <a:effectLst/>
                <a:latin typeface="Bahnschrift SemiLight" panose="020B0502040204020203" pitchFamily="34" charset="0"/>
              </a:rPr>
              <a:t>Working of the Accident Detection and Alert System using Arduino:</a:t>
            </a:r>
          </a:p>
          <a:p>
            <a:r>
              <a:rPr lang="en-US" sz="1600" b="0" i="0" dirty="0">
                <a:solidFill>
                  <a:srgbClr val="2D2D2D"/>
                </a:solidFill>
                <a:effectLst/>
                <a:latin typeface="Bahnschrift SemiLight" panose="020B0502040204020203" pitchFamily="34" charset="0"/>
              </a:rPr>
              <a:t>    </a:t>
            </a:r>
            <a:r>
              <a:rPr lang="en-US" sz="1600" b="0" i="0" dirty="0">
                <a:solidFill>
                  <a:srgbClr val="C00000"/>
                </a:solidFill>
                <a:effectLst/>
                <a:latin typeface="Bahnschrift SemiLight" panose="020B0502040204020203" pitchFamily="34" charset="0"/>
                <a:hlinkClick r:id="rId6">
                  <a:extLst>
                    <a:ext uri="{A12FA001-AC4F-418D-AE19-62706E023703}">
                      <ahyp:hlinkClr xmlns:ahyp="http://schemas.microsoft.com/office/drawing/2018/hyperlinkcolor" val="tx"/>
                    </a:ext>
                  </a:extLst>
                </a:hlinkClick>
              </a:rPr>
              <a:t>https://bestengineeringprojects.com/accident-detection-and-alert-system-using-arduino/</a:t>
            </a:r>
            <a:endParaRPr lang="en-US" sz="1600" b="0" i="0" dirty="0">
              <a:solidFill>
                <a:srgbClr val="C00000"/>
              </a:solidFill>
              <a:effectLst/>
              <a:latin typeface="Bahnschrift SemiLight" panose="020B0502040204020203" pitchFamily="34" charset="0"/>
            </a:endParaRPr>
          </a:p>
          <a:p>
            <a:r>
              <a:rPr lang="en-US" sz="1600" dirty="0">
                <a:solidFill>
                  <a:schemeClr val="accent1"/>
                </a:solidFill>
                <a:latin typeface="Bahnschrift SemiLight" panose="020B0502040204020203" pitchFamily="34" charset="0"/>
              </a:rPr>
              <a:t> </a:t>
            </a:r>
          </a:p>
        </p:txBody>
      </p:sp>
      <p:sp>
        <p:nvSpPr>
          <p:cNvPr id="4" name="Content Placeholder 2">
            <a:extLst>
              <a:ext uri="{FF2B5EF4-FFF2-40B4-BE49-F238E27FC236}">
                <a16:creationId xmlns:a16="http://schemas.microsoft.com/office/drawing/2014/main" id="{942B94EF-2AE9-4B5D-84DF-A3005778D9F9}"/>
              </a:ext>
            </a:extLst>
          </p:cNvPr>
          <p:cNvSpPr txBox="1">
            <a:spLocks/>
          </p:cNvSpPr>
          <p:nvPr/>
        </p:nvSpPr>
        <p:spPr bwMode="auto">
          <a:xfrm>
            <a:off x="899592" y="188640"/>
            <a:ext cx="7575772" cy="8620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ctr" anchorCtr="0" compatLnSpc="1">
            <a:prstTxWarp prst="textNoShape">
              <a:avLst/>
            </a:prstTxWarp>
          </a:bodyPr>
          <a:lstStyle>
            <a:lvl1pPr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1pPr>
            <a:lvl2pPr marL="2286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2pPr>
            <a:lvl3pPr marL="4572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3pPr>
            <a:lvl4pPr marL="6858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4pPr>
            <a:lvl5pPr marL="914400" algn="l" defTabSz="457200" rtl="0" eaLnBrk="0" fontAlgn="base" hangingPunct="0">
              <a:spcBef>
                <a:spcPct val="0"/>
              </a:spcBef>
              <a:spcAft>
                <a:spcPct val="0"/>
              </a:spcAft>
              <a:defRPr sz="1200" kern="1200">
                <a:solidFill>
                  <a:srgbClr val="000000"/>
                </a:solidFill>
                <a:latin typeface="+mn-lt"/>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3000" dirty="0">
                <a:latin typeface="Bahnschrift SemiLight" panose="020B0502040204020203" pitchFamily="34" charset="0"/>
              </a:rPr>
              <a:t>References</a:t>
            </a:r>
            <a:endParaRPr lang="en-IN" sz="3000" dirty="0">
              <a:latin typeface="Bahnschrift SemiLight" panose="020B0502040204020203" pitchFamily="34" charset="0"/>
            </a:endParaRPr>
          </a:p>
        </p:txBody>
      </p:sp>
    </p:spTree>
    <p:extLst>
      <p:ext uri="{BB962C8B-B14F-4D97-AF65-F5344CB8AC3E}">
        <p14:creationId xmlns:p14="http://schemas.microsoft.com/office/powerpoint/2010/main" val="3348472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C11DDC-DCA3-4B5A-B3B5-A99CE0773467}"/>
              </a:ext>
            </a:extLst>
          </p:cNvPr>
          <p:cNvSpPr/>
          <p:nvPr/>
        </p:nvSpPr>
        <p:spPr>
          <a:xfrm>
            <a:off x="755576" y="1052736"/>
            <a:ext cx="4692650" cy="3046988"/>
          </a:xfrm>
          <a:prstGeom prst="rect">
            <a:avLst/>
          </a:prstGeom>
          <a:noFill/>
        </p:spPr>
        <p:txBody>
          <a:bodyPr>
            <a:spAutoFit/>
          </a:bodyPr>
          <a:lstStyle/>
          <a:p>
            <a:pPr algn="ctr">
              <a:defRPr/>
            </a:pPr>
            <a:r>
              <a:rPr lang="en-US" sz="9600" dirty="0">
                <a:ln w="0"/>
                <a:solidFill>
                  <a:schemeClr val="tx1"/>
                </a:solidFill>
                <a:effectLst>
                  <a:outerShdw blurRad="38100" dist="19050" dir="2700000" algn="tl" rotWithShape="0">
                    <a:schemeClr val="dk1">
                      <a:alpha val="40000"/>
                    </a:schemeClr>
                  </a:outerShdw>
                </a:effectLst>
                <a:latin typeface="Bahnschrift SemiLight" panose="020B0502040204020203" pitchFamily="34" charset="0"/>
              </a:rPr>
              <a:t>Thank You</a:t>
            </a:r>
          </a:p>
        </p:txBody>
      </p:sp>
      <p:sp>
        <p:nvSpPr>
          <p:cNvPr id="7" name="Rectangle 6">
            <a:extLst>
              <a:ext uri="{FF2B5EF4-FFF2-40B4-BE49-F238E27FC236}">
                <a16:creationId xmlns:a16="http://schemas.microsoft.com/office/drawing/2014/main" id="{9DFC3624-81AF-4253-8FC4-A4E35704D20C}"/>
              </a:ext>
            </a:extLst>
          </p:cNvPr>
          <p:cNvSpPr/>
          <p:nvPr/>
        </p:nvSpPr>
        <p:spPr>
          <a:xfrm>
            <a:off x="4968653" y="2976864"/>
            <a:ext cx="3321742" cy="923330"/>
          </a:xfrm>
          <a:prstGeom prst="rect">
            <a:avLst/>
          </a:prstGeom>
          <a:noFill/>
        </p:spPr>
        <p:txBody>
          <a:bodyPr wrap="none">
            <a:spAutoFit/>
          </a:bodyPr>
          <a:lstStyle/>
          <a:p>
            <a:pPr algn="ctr">
              <a:defRPr/>
            </a:pPr>
            <a:r>
              <a:rPr lang="en-US" sz="5400" dirty="0">
                <a:ln w="0"/>
                <a:solidFill>
                  <a:srgbClr val="00B7FF"/>
                </a:solidFill>
                <a:effectLst>
                  <a:outerShdw blurRad="38100" dist="19050" dir="2700000" algn="tl" rotWithShape="0">
                    <a:schemeClr val="dk1">
                      <a:alpha val="40000"/>
                    </a:schemeClr>
                  </a:outerShdw>
                </a:effectLst>
                <a:latin typeface="Bahnschrift SemiLight" panose="020B0502040204020203" pitchFamily="34" charset="0"/>
              </a:rPr>
              <a:t>Stay Safe !</a:t>
            </a:r>
          </a:p>
        </p:txBody>
      </p:sp>
      <p:sp>
        <p:nvSpPr>
          <p:cNvPr id="3" name="TextBox 2">
            <a:extLst>
              <a:ext uri="{FF2B5EF4-FFF2-40B4-BE49-F238E27FC236}">
                <a16:creationId xmlns:a16="http://schemas.microsoft.com/office/drawing/2014/main" id="{8B35B8E3-D770-4095-98CD-FDD17B5830F0}"/>
              </a:ext>
            </a:extLst>
          </p:cNvPr>
          <p:cNvSpPr txBox="1"/>
          <p:nvPr/>
        </p:nvSpPr>
        <p:spPr>
          <a:xfrm flipH="1">
            <a:off x="660524" y="5013176"/>
            <a:ext cx="3338657" cy="707886"/>
          </a:xfrm>
          <a:prstGeom prst="rect">
            <a:avLst/>
          </a:prstGeom>
          <a:noFill/>
        </p:spPr>
        <p:txBody>
          <a:bodyPr wrap="square" rtlCol="0">
            <a:spAutoFit/>
          </a:bodyPr>
          <a:lstStyle/>
          <a:p>
            <a:r>
              <a:rPr lang="en-US" sz="4000" b="1" dirty="0">
                <a:latin typeface="Bahnschrift SemiLight" panose="020B0502040204020203" pitchFamily="34" charset="0"/>
              </a:rPr>
              <a:t>Project By-</a:t>
            </a:r>
            <a:endParaRPr lang="en-IN" sz="4000" b="1" dirty="0">
              <a:latin typeface="Bahnschrift SemiLight" panose="020B0502040204020203" pitchFamily="34" charset="0"/>
            </a:endParaRPr>
          </a:p>
        </p:txBody>
      </p:sp>
      <p:sp>
        <p:nvSpPr>
          <p:cNvPr id="6" name="TextBox 5">
            <a:extLst>
              <a:ext uri="{FF2B5EF4-FFF2-40B4-BE49-F238E27FC236}">
                <a16:creationId xmlns:a16="http://schemas.microsoft.com/office/drawing/2014/main" id="{681EE2B9-CAD2-4C25-B623-ADF6F95A2C02}"/>
              </a:ext>
            </a:extLst>
          </p:cNvPr>
          <p:cNvSpPr txBox="1"/>
          <p:nvPr/>
        </p:nvSpPr>
        <p:spPr>
          <a:xfrm>
            <a:off x="3475492" y="5147860"/>
            <a:ext cx="3338657" cy="1200329"/>
          </a:xfrm>
          <a:prstGeom prst="rect">
            <a:avLst/>
          </a:prstGeom>
          <a:noFill/>
        </p:spPr>
        <p:txBody>
          <a:bodyPr wrap="square" rtlCol="0">
            <a:spAutoFit/>
          </a:bodyPr>
          <a:lstStyle/>
          <a:p>
            <a:r>
              <a:rPr lang="en-US" sz="2400" dirty="0">
                <a:latin typeface="Bahnschrift SemiLight" panose="020B0502040204020203" pitchFamily="34" charset="0"/>
              </a:rPr>
              <a:t>Bhavya </a:t>
            </a:r>
            <a:r>
              <a:rPr lang="en-US" sz="2400" dirty="0" err="1">
                <a:latin typeface="Bahnschrift SemiLight" panose="020B0502040204020203" pitchFamily="34" charset="0"/>
              </a:rPr>
              <a:t>Gada</a:t>
            </a:r>
            <a:endParaRPr lang="en-US" sz="2400" dirty="0">
              <a:latin typeface="Bahnschrift SemiLight" panose="020B0502040204020203" pitchFamily="34" charset="0"/>
            </a:endParaRPr>
          </a:p>
          <a:p>
            <a:r>
              <a:rPr lang="en-US" sz="2400" dirty="0">
                <a:latin typeface="Bahnschrift SemiLight" panose="020B0502040204020203" pitchFamily="34" charset="0"/>
              </a:rPr>
              <a:t>Ravikumar </a:t>
            </a:r>
            <a:r>
              <a:rPr lang="en-US" sz="2400" dirty="0" err="1">
                <a:latin typeface="Bahnschrift SemiLight" panose="020B0502040204020203" pitchFamily="34" charset="0"/>
              </a:rPr>
              <a:t>Chaurasia</a:t>
            </a:r>
            <a:endParaRPr lang="en-US" sz="2400" dirty="0">
              <a:latin typeface="Bahnschrift SemiLight" panose="020B0502040204020203" pitchFamily="34" charset="0"/>
            </a:endParaRPr>
          </a:p>
          <a:p>
            <a:r>
              <a:rPr lang="en-US" sz="2400" dirty="0">
                <a:latin typeface="Bahnschrift SemiLight" panose="020B0502040204020203" pitchFamily="34" charset="0"/>
              </a:rPr>
              <a:t>Shivangkumar Gandhi</a:t>
            </a:r>
            <a:endParaRPr lang="en-IN" sz="2400" dirty="0">
              <a:latin typeface="Bahnschrift SemiLight" panose="020B0502040204020203" pitchFamily="34" charset="0"/>
            </a:endParaRPr>
          </a:p>
        </p:txBody>
      </p:sp>
      <p:pic>
        <p:nvPicPr>
          <p:cNvPr id="8" name="Picture 2">
            <a:extLst>
              <a:ext uri="{FF2B5EF4-FFF2-40B4-BE49-F238E27FC236}">
                <a16:creationId xmlns:a16="http://schemas.microsoft.com/office/drawing/2014/main" id="{5392851F-43BE-4CF6-BF5D-93E63868A9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4820" y="497843"/>
            <a:ext cx="2459369" cy="24593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1">
            <a:extLst>
              <a:ext uri="{FF2B5EF4-FFF2-40B4-BE49-F238E27FC236}">
                <a16:creationId xmlns:a16="http://schemas.microsoft.com/office/drawing/2014/main" id="{9417CB89-9C0D-4C5F-8F1A-061CFABBAA47}"/>
              </a:ext>
            </a:extLst>
          </p:cNvPr>
          <p:cNvSpPr>
            <a:spLocks/>
          </p:cNvSpPr>
          <p:nvPr/>
        </p:nvSpPr>
        <p:spPr bwMode="auto">
          <a:xfrm>
            <a:off x="381000" y="116632"/>
            <a:ext cx="8079432" cy="9286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p>
            <a:pPr algn="ctr" eaLnBrk="1">
              <a:defRPr/>
            </a:pPr>
            <a:r>
              <a:rPr lang="en-US" altLang="en-US" sz="4800" dirty="0">
                <a:solidFill>
                  <a:srgbClr val="FF0000"/>
                </a:solidFill>
                <a:effectLst>
                  <a:outerShdw blurRad="38100" dist="38100" dir="2700000" algn="tl">
                    <a:srgbClr val="C0C0C0"/>
                  </a:outerShdw>
                </a:effectLst>
                <a:latin typeface="Bahnschrift SemiLight" panose="020B0502040204020203" pitchFamily="34" charset="0"/>
              </a:rPr>
              <a:t>Index</a:t>
            </a:r>
            <a:endParaRPr lang="en-US" altLang="en-US" sz="1600" dirty="0">
              <a:solidFill>
                <a:srgbClr val="FF0000"/>
              </a:solidFill>
              <a:latin typeface="Bahnschrift SemiLight" panose="020B0502040204020203" pitchFamily="34" charset="0"/>
            </a:endParaRPr>
          </a:p>
        </p:txBody>
      </p:sp>
      <p:sp>
        <p:nvSpPr>
          <p:cNvPr id="5" name="TextBox 4">
            <a:extLst>
              <a:ext uri="{FF2B5EF4-FFF2-40B4-BE49-F238E27FC236}">
                <a16:creationId xmlns:a16="http://schemas.microsoft.com/office/drawing/2014/main" id="{0DE95C73-D807-43B8-828D-2C4771263AA1}"/>
              </a:ext>
            </a:extLst>
          </p:cNvPr>
          <p:cNvSpPr txBox="1"/>
          <p:nvPr/>
        </p:nvSpPr>
        <p:spPr>
          <a:xfrm>
            <a:off x="899592" y="1196752"/>
            <a:ext cx="7864693" cy="4801314"/>
          </a:xfrm>
          <a:prstGeom prst="rect">
            <a:avLst/>
          </a:prstGeom>
          <a:noFill/>
        </p:spPr>
        <p:txBody>
          <a:bodyPr wrap="square" rtlCol="0">
            <a:spAutoFit/>
          </a:bodyPr>
          <a:lstStyle/>
          <a:p>
            <a:r>
              <a:rPr lang="en-US" dirty="0"/>
              <a:t>1. Introduction</a:t>
            </a:r>
          </a:p>
          <a:p>
            <a:endParaRPr lang="en-US" dirty="0"/>
          </a:p>
          <a:p>
            <a:r>
              <a:rPr lang="en-US" dirty="0"/>
              <a:t>2. Problem Statement</a:t>
            </a:r>
          </a:p>
          <a:p>
            <a:endParaRPr lang="en-US" dirty="0"/>
          </a:p>
          <a:p>
            <a:r>
              <a:rPr lang="en-US" dirty="0"/>
              <a:t>3. Block Diagram</a:t>
            </a:r>
          </a:p>
          <a:p>
            <a:endParaRPr lang="en-US" dirty="0"/>
          </a:p>
          <a:p>
            <a:r>
              <a:rPr lang="en-US" dirty="0"/>
              <a:t>4. Circuit Diagram</a:t>
            </a:r>
          </a:p>
          <a:p>
            <a:endParaRPr lang="en-US" dirty="0"/>
          </a:p>
          <a:p>
            <a:r>
              <a:rPr lang="en-US" dirty="0"/>
              <a:t>5. Concept</a:t>
            </a:r>
          </a:p>
          <a:p>
            <a:endParaRPr lang="en-US" dirty="0"/>
          </a:p>
          <a:p>
            <a:r>
              <a:rPr lang="en-US" dirty="0"/>
              <a:t>6. Components Used</a:t>
            </a:r>
          </a:p>
          <a:p>
            <a:endParaRPr lang="en-US" dirty="0"/>
          </a:p>
          <a:p>
            <a:r>
              <a:rPr lang="en-US" dirty="0"/>
              <a:t>7. Result</a:t>
            </a:r>
          </a:p>
          <a:p>
            <a:endParaRPr lang="en-US" dirty="0"/>
          </a:p>
          <a:p>
            <a:r>
              <a:rPr lang="en-US" dirty="0"/>
              <a:t>8. Literature Survey</a:t>
            </a:r>
          </a:p>
          <a:p>
            <a:endParaRPr lang="en-US" dirty="0"/>
          </a:p>
          <a:p>
            <a:r>
              <a:rPr lang="en-US" dirty="0"/>
              <a:t>9. References</a:t>
            </a:r>
            <a:endParaRPr lang="en-IN" dirty="0"/>
          </a:p>
        </p:txBody>
      </p:sp>
    </p:spTree>
    <p:extLst>
      <p:ext uri="{BB962C8B-B14F-4D97-AF65-F5344CB8AC3E}">
        <p14:creationId xmlns:p14="http://schemas.microsoft.com/office/powerpoint/2010/main" val="4103234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AutoShape 1">
            <a:extLst>
              <a:ext uri="{FF2B5EF4-FFF2-40B4-BE49-F238E27FC236}">
                <a16:creationId xmlns:a16="http://schemas.microsoft.com/office/drawing/2014/main" id="{2959323D-0D2A-47A0-A974-5B8A5C9DDC31}"/>
              </a:ext>
            </a:extLst>
          </p:cNvPr>
          <p:cNvSpPr>
            <a:spLocks/>
          </p:cNvSpPr>
          <p:nvPr/>
        </p:nvSpPr>
        <p:spPr bwMode="auto">
          <a:xfrm>
            <a:off x="381000" y="116632"/>
            <a:ext cx="8079432" cy="9286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p>
            <a:pPr algn="ctr" eaLnBrk="1">
              <a:defRPr/>
            </a:pPr>
            <a:r>
              <a:rPr lang="en-US" altLang="en-US" sz="4800" dirty="0">
                <a:effectLst>
                  <a:outerShdw blurRad="38100" dist="38100" dir="2700000" algn="tl">
                    <a:srgbClr val="C0C0C0"/>
                  </a:outerShdw>
                </a:effectLst>
                <a:latin typeface="Bahnschrift SemiLight" panose="020B0502040204020203" pitchFamily="34" charset="0"/>
              </a:rPr>
              <a:t>Introduction</a:t>
            </a:r>
            <a:endParaRPr lang="en-US" altLang="en-US" sz="1600" dirty="0">
              <a:latin typeface="Bahnschrift SemiLight" panose="020B0502040204020203" pitchFamily="34" charset="0"/>
            </a:endParaRPr>
          </a:p>
        </p:txBody>
      </p:sp>
      <p:sp>
        <p:nvSpPr>
          <p:cNvPr id="9218" name="AutoShape 2">
            <a:extLst>
              <a:ext uri="{FF2B5EF4-FFF2-40B4-BE49-F238E27FC236}">
                <a16:creationId xmlns:a16="http://schemas.microsoft.com/office/drawing/2014/main" id="{36182E30-7FEC-469E-8D45-9A873BAAE688}"/>
              </a:ext>
            </a:extLst>
          </p:cNvPr>
          <p:cNvSpPr>
            <a:spLocks/>
          </p:cNvSpPr>
          <p:nvPr/>
        </p:nvSpPr>
        <p:spPr bwMode="auto">
          <a:xfrm>
            <a:off x="381000" y="1250156"/>
            <a:ext cx="8439472" cy="43576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lvl1pPr marL="368300" indent="-368300">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1pPr>
            <a:lvl2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2pPr>
            <a:lvl3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3pPr>
            <a:lvl4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4pPr>
            <a:lvl5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5pPr>
            <a:lvl6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6pPr>
            <a:lvl7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7pPr>
            <a:lvl8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8pPr>
            <a:lvl9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9pPr>
          </a:lstStyle>
          <a:p>
            <a:pPr eaLnBrk="1">
              <a:buSzPct val="100000"/>
              <a:buFont typeface="Arial" panose="020B0604020202020204" pitchFamily="34" charset="0"/>
              <a:buChar char="•"/>
              <a:defRPr/>
            </a:pPr>
            <a:r>
              <a:rPr lang="en-US" altLang="en-US" sz="2400" dirty="0">
                <a:effectLst>
                  <a:outerShdw blurRad="38100" dist="38100" dir="2700000" algn="tl">
                    <a:srgbClr val="C0C0C0"/>
                  </a:outerShdw>
                </a:effectLst>
                <a:latin typeface="Bahnschrift SemiLight" panose="020B0502040204020203" pitchFamily="34" charset="0"/>
              </a:rPr>
              <a:t>Accident Alert System is an IoT based project, which by detecting the accident send the </a:t>
            </a:r>
            <a:r>
              <a:rPr lang="en-US" altLang="en-US" sz="2400" dirty="0">
                <a:solidFill>
                  <a:schemeClr val="accent1"/>
                </a:solidFill>
                <a:effectLst>
                  <a:outerShdw blurRad="38100" dist="38100" dir="2700000" algn="tl">
                    <a:srgbClr val="C0C0C0"/>
                  </a:outerShdw>
                </a:effectLst>
                <a:latin typeface="Bahnschrift SemiLight" panose="020B0502040204020203" pitchFamily="34" charset="0"/>
              </a:rPr>
              <a:t>Notification</a:t>
            </a:r>
            <a:r>
              <a:rPr lang="en-US" altLang="en-US" sz="2400" dirty="0">
                <a:effectLst>
                  <a:outerShdw blurRad="38100" dist="38100" dir="2700000" algn="tl">
                    <a:srgbClr val="C0C0C0"/>
                  </a:outerShdw>
                </a:effectLst>
                <a:latin typeface="Bahnschrift SemiLight" panose="020B0502040204020203" pitchFamily="34" charset="0"/>
              </a:rPr>
              <a:t> to your love ones, </a:t>
            </a:r>
            <a:r>
              <a:rPr lang="en-US" altLang="en-US" sz="2400" dirty="0">
                <a:solidFill>
                  <a:schemeClr val="accent1"/>
                </a:solidFill>
                <a:effectLst>
                  <a:outerShdw blurRad="38100" dist="38100" dir="2700000" algn="tl">
                    <a:srgbClr val="C0C0C0"/>
                  </a:outerShdw>
                </a:effectLst>
                <a:latin typeface="Bahnschrift SemiLight" panose="020B0502040204020203" pitchFamily="34" charset="0"/>
              </a:rPr>
              <a:t>NEARBY HOSPITALS</a:t>
            </a:r>
            <a:r>
              <a:rPr lang="en-US" altLang="en-US" sz="2400" dirty="0">
                <a:effectLst>
                  <a:outerShdw blurRad="38100" dist="38100" dir="2700000" algn="tl">
                    <a:srgbClr val="C0C0C0"/>
                  </a:outerShdw>
                </a:effectLst>
                <a:latin typeface="Bahnschrift SemiLight" panose="020B0502040204020203" pitchFamily="34" charset="0"/>
              </a:rPr>
              <a:t>, </a:t>
            </a:r>
            <a:r>
              <a:rPr lang="en-US" altLang="en-US" sz="2400" dirty="0">
                <a:solidFill>
                  <a:schemeClr val="accent1"/>
                </a:solidFill>
                <a:effectLst>
                  <a:outerShdw blurRad="38100" dist="38100" dir="2700000" algn="tl">
                    <a:srgbClr val="C0C0C0"/>
                  </a:outerShdw>
                </a:effectLst>
                <a:latin typeface="Bahnschrift SemiLight" panose="020B0502040204020203" pitchFamily="34" charset="0"/>
              </a:rPr>
              <a:t>POLICE STATIONS</a:t>
            </a:r>
            <a:r>
              <a:rPr lang="en-US" altLang="en-US" sz="2400" dirty="0">
                <a:effectLst>
                  <a:outerShdw blurRad="38100" dist="38100" dir="2700000" algn="tl">
                    <a:srgbClr val="C0C0C0"/>
                  </a:outerShdw>
                </a:effectLst>
                <a:latin typeface="Bahnschrift SemiLight" panose="020B0502040204020203" pitchFamily="34" charset="0"/>
              </a:rPr>
              <a:t> AND PROVIDES LOCATION TO THE AMBULANCE. PROVIDING </a:t>
            </a:r>
            <a:r>
              <a:rPr lang="en-US" altLang="en-US" sz="2400" dirty="0">
                <a:solidFill>
                  <a:schemeClr val="accent1"/>
                </a:solidFill>
                <a:effectLst>
                  <a:outerShdw blurRad="38100" dist="38100" dir="2700000" algn="tl">
                    <a:srgbClr val="C0C0C0"/>
                  </a:outerShdw>
                </a:effectLst>
                <a:latin typeface="Bahnschrift SemiLight" panose="020B0502040204020203" pitchFamily="34" charset="0"/>
              </a:rPr>
              <a:t>FIRST AID</a:t>
            </a:r>
            <a:r>
              <a:rPr lang="en-US" altLang="en-US" sz="2400" dirty="0">
                <a:effectLst>
                  <a:outerShdw blurRad="38100" dist="38100" dir="2700000" algn="tl">
                    <a:srgbClr val="C0C0C0"/>
                  </a:outerShdw>
                </a:effectLst>
                <a:latin typeface="Bahnschrift SemiLight" panose="020B0502040204020203" pitchFamily="34" charset="0"/>
              </a:rPr>
              <a:t> by  SMARTLY saving TIME by analyzing your Data and even helps you to fight your accident case by much accurate result.</a:t>
            </a:r>
          </a:p>
          <a:p>
            <a:pPr eaLnBrk="1">
              <a:buSzPct val="100000"/>
              <a:buFont typeface="Arial" panose="020B0604020202020204" pitchFamily="34" charset="0"/>
              <a:buChar char="•"/>
              <a:defRPr/>
            </a:pPr>
            <a:endParaRPr lang="en-US" altLang="en-US" sz="2400" dirty="0">
              <a:effectLst>
                <a:outerShdw blurRad="38100" dist="38100" dir="2700000" algn="tl">
                  <a:srgbClr val="C0C0C0"/>
                </a:outerShdw>
              </a:effectLst>
              <a:latin typeface="Bahnschrift SemiLight" panose="020B0502040204020203" pitchFamily="34" charset="0"/>
            </a:endParaRPr>
          </a:p>
          <a:p>
            <a:pPr eaLnBrk="1">
              <a:buSzPct val="100000"/>
              <a:buFont typeface="Arial" panose="020B0604020202020204" pitchFamily="34" charset="0"/>
              <a:buChar char="•"/>
              <a:defRPr/>
            </a:pPr>
            <a:r>
              <a:rPr lang="en-US" altLang="en-US" sz="2400" dirty="0">
                <a:effectLst>
                  <a:outerShdw blurRad="38100" dist="38100" dir="2700000" algn="tl">
                    <a:srgbClr val="C0C0C0"/>
                  </a:outerShdw>
                </a:effectLst>
                <a:latin typeface="Bahnschrift SemiLight" panose="020B0502040204020203" pitchFamily="34" charset="0"/>
              </a:rPr>
              <a:t>With the integration of Accident Alert System with </a:t>
            </a:r>
            <a:r>
              <a:rPr lang="en-US" altLang="en-US" sz="2400" dirty="0" err="1">
                <a:effectLst>
                  <a:outerShdw blurRad="38100" dist="38100" dir="2700000" algn="tl">
                    <a:srgbClr val="C0C0C0"/>
                  </a:outerShdw>
                </a:effectLst>
                <a:latin typeface="Bahnschrift SemiLight" panose="020B0502040204020203" pitchFamily="34" charset="0"/>
              </a:rPr>
              <a:t>AirBag</a:t>
            </a:r>
            <a:r>
              <a:rPr lang="en-US" altLang="en-US" sz="2400" dirty="0">
                <a:effectLst>
                  <a:outerShdw blurRad="38100" dist="38100" dir="2700000" algn="tl">
                    <a:srgbClr val="C0C0C0"/>
                  </a:outerShdw>
                </a:effectLst>
                <a:latin typeface="Bahnschrift SemiLight" panose="020B0502040204020203" pitchFamily="34" charset="0"/>
              </a:rPr>
              <a:t> Trigger system, the identification of occurrences of Car Accident will be much accurate than the other Mobile based projects which detect the accident with the sensors of mobile which are not as accurate as </a:t>
            </a:r>
            <a:r>
              <a:rPr lang="en-US" altLang="en-US" sz="2400" dirty="0" err="1">
                <a:effectLst>
                  <a:outerShdw blurRad="38100" dist="38100" dir="2700000" algn="tl">
                    <a:srgbClr val="C0C0C0"/>
                  </a:outerShdw>
                </a:effectLst>
                <a:latin typeface="Bahnschrift SemiLight" panose="020B0502040204020203" pitchFamily="34" charset="0"/>
              </a:rPr>
              <a:t>AcciLERT</a:t>
            </a:r>
            <a:r>
              <a:rPr lang="en-US" altLang="en-US" sz="2400" dirty="0">
                <a:effectLst>
                  <a:outerShdw blurRad="38100" dist="38100" dir="2700000" algn="tl">
                    <a:srgbClr val="C0C0C0"/>
                  </a:outerShdw>
                </a:effectLst>
                <a:latin typeface="Bahnschrift SemiLight" panose="020B0502040204020203" pitchFamily="34" charset="0"/>
              </a:rPr>
              <a:t> system.</a:t>
            </a:r>
            <a:endParaRPr lang="en-US" altLang="en-US" sz="2000" dirty="0">
              <a:latin typeface="Bahnschrift SemiLight" panose="020B0502040204020203" pitchFamily="34" charset="0"/>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4043ED-84AB-494E-B287-D26525089694}"/>
              </a:ext>
            </a:extLst>
          </p:cNvPr>
          <p:cNvSpPr>
            <a:spLocks noGrp="1"/>
          </p:cNvSpPr>
          <p:nvPr>
            <p:ph idx="1"/>
          </p:nvPr>
        </p:nvSpPr>
        <p:spPr>
          <a:xfrm>
            <a:off x="784114" y="-41046"/>
            <a:ext cx="7575772" cy="862012"/>
          </a:xfrm>
        </p:spPr>
        <p:txBody>
          <a:bodyPr anchor="ctr"/>
          <a:lstStyle/>
          <a:p>
            <a:pPr algn="ctr"/>
            <a:r>
              <a:rPr lang="en-US" sz="3000" dirty="0">
                <a:latin typeface="Bahnschrift SemiLight" panose="020B0502040204020203" pitchFamily="34" charset="0"/>
              </a:rPr>
              <a:t>Literature Review</a:t>
            </a:r>
            <a:endParaRPr lang="en-IN" sz="3000" dirty="0">
              <a:latin typeface="Bahnschrift SemiLight" panose="020B0502040204020203" pitchFamily="34" charset="0"/>
            </a:endParaRPr>
          </a:p>
        </p:txBody>
      </p:sp>
      <p:graphicFrame>
        <p:nvGraphicFramePr>
          <p:cNvPr id="6" name="Table 6">
            <a:extLst>
              <a:ext uri="{FF2B5EF4-FFF2-40B4-BE49-F238E27FC236}">
                <a16:creationId xmlns:a16="http://schemas.microsoft.com/office/drawing/2014/main" id="{3496EA4C-1094-425A-8703-6E8E3A824D2D}"/>
              </a:ext>
            </a:extLst>
          </p:cNvPr>
          <p:cNvGraphicFramePr>
            <a:graphicFrameLocks noGrp="1"/>
          </p:cNvGraphicFramePr>
          <p:nvPr/>
        </p:nvGraphicFramePr>
        <p:xfrm>
          <a:off x="53752" y="808040"/>
          <a:ext cx="9036496" cy="5850246"/>
        </p:xfrm>
        <a:graphic>
          <a:graphicData uri="http://schemas.openxmlformats.org/drawingml/2006/table">
            <a:tbl>
              <a:tblPr firstRow="1" bandRow="1">
                <a:tableStyleId>{5C22544A-7EE6-4342-B048-85BDC9FD1C3A}</a:tableStyleId>
              </a:tblPr>
              <a:tblGrid>
                <a:gridCol w="583000">
                  <a:extLst>
                    <a:ext uri="{9D8B030D-6E8A-4147-A177-3AD203B41FA5}">
                      <a16:colId xmlns:a16="http://schemas.microsoft.com/office/drawing/2014/main" val="974589059"/>
                    </a:ext>
                  </a:extLst>
                </a:gridCol>
                <a:gridCol w="1871566">
                  <a:extLst>
                    <a:ext uri="{9D8B030D-6E8A-4147-A177-3AD203B41FA5}">
                      <a16:colId xmlns:a16="http://schemas.microsoft.com/office/drawing/2014/main" val="3649866415"/>
                    </a:ext>
                  </a:extLst>
                </a:gridCol>
                <a:gridCol w="1494390">
                  <a:extLst>
                    <a:ext uri="{9D8B030D-6E8A-4147-A177-3AD203B41FA5}">
                      <a16:colId xmlns:a16="http://schemas.microsoft.com/office/drawing/2014/main" val="3697462208"/>
                    </a:ext>
                  </a:extLst>
                </a:gridCol>
                <a:gridCol w="1352067">
                  <a:extLst>
                    <a:ext uri="{9D8B030D-6E8A-4147-A177-3AD203B41FA5}">
                      <a16:colId xmlns:a16="http://schemas.microsoft.com/office/drawing/2014/main" val="667725153"/>
                    </a:ext>
                  </a:extLst>
                </a:gridCol>
                <a:gridCol w="2561812">
                  <a:extLst>
                    <a:ext uri="{9D8B030D-6E8A-4147-A177-3AD203B41FA5}">
                      <a16:colId xmlns:a16="http://schemas.microsoft.com/office/drawing/2014/main" val="3095330061"/>
                    </a:ext>
                  </a:extLst>
                </a:gridCol>
                <a:gridCol w="1173661">
                  <a:extLst>
                    <a:ext uri="{9D8B030D-6E8A-4147-A177-3AD203B41FA5}">
                      <a16:colId xmlns:a16="http://schemas.microsoft.com/office/drawing/2014/main" val="2773378601"/>
                    </a:ext>
                  </a:extLst>
                </a:gridCol>
              </a:tblGrid>
              <a:tr h="791510">
                <a:tc>
                  <a:txBody>
                    <a:bodyPr/>
                    <a:lstStyle/>
                    <a:p>
                      <a:pPr algn="ctr"/>
                      <a:r>
                        <a:rPr lang="en-US" dirty="0">
                          <a:latin typeface="Bahnschrift SemiLight" panose="020B0502040204020203" pitchFamily="34" charset="0"/>
                          <a:cs typeface="Times New Roman" panose="02020603050405020304" pitchFamily="18" charset="0"/>
                        </a:rPr>
                        <a:t>Sr No.</a:t>
                      </a:r>
                      <a:endParaRPr lang="en-IN" dirty="0">
                        <a:latin typeface="Bahnschrift SemiLight" panose="020B0502040204020203" pitchFamily="34" charset="0"/>
                        <a:cs typeface="Times New Roman" panose="02020603050405020304" pitchFamily="18" charset="0"/>
                      </a:endParaRPr>
                    </a:p>
                  </a:txBody>
                  <a:tcPr anchor="ctr">
                    <a:lnB w="12700" cap="flat" cmpd="sng" algn="ctr">
                      <a:solidFill>
                        <a:schemeClr val="tx1"/>
                      </a:solidFill>
                      <a:prstDash val="solid"/>
                      <a:round/>
                      <a:headEnd type="none" w="med" len="med"/>
                      <a:tailEnd type="none" w="med" len="med"/>
                    </a:lnB>
                  </a:tcPr>
                </a:tc>
                <a:tc>
                  <a:txBody>
                    <a:bodyPr/>
                    <a:lstStyle/>
                    <a:p>
                      <a:pPr algn="ctr"/>
                      <a:r>
                        <a:rPr lang="en-US" dirty="0">
                          <a:latin typeface="Bahnschrift SemiLight" panose="020B0502040204020203" pitchFamily="34" charset="0"/>
                          <a:cs typeface="Times New Roman" panose="02020603050405020304" pitchFamily="18" charset="0"/>
                        </a:rPr>
                        <a:t>Title</a:t>
                      </a:r>
                      <a:endParaRPr lang="en-IN" dirty="0">
                        <a:latin typeface="Bahnschrift SemiLight" panose="020B0502040204020203" pitchFamily="34" charset="0"/>
                        <a:cs typeface="Times New Roman" panose="02020603050405020304" pitchFamily="18" charset="0"/>
                      </a:endParaRPr>
                    </a:p>
                  </a:txBody>
                  <a:tcPr anchor="ctr">
                    <a:lnB w="12700" cap="flat" cmpd="sng" algn="ctr">
                      <a:solidFill>
                        <a:schemeClr val="tx1"/>
                      </a:solidFill>
                      <a:prstDash val="solid"/>
                      <a:round/>
                      <a:headEnd type="none" w="med" len="med"/>
                      <a:tailEnd type="none" w="med" len="med"/>
                    </a:lnB>
                  </a:tcPr>
                </a:tc>
                <a:tc>
                  <a:txBody>
                    <a:bodyPr/>
                    <a:lstStyle/>
                    <a:p>
                      <a:pPr algn="ctr"/>
                      <a:r>
                        <a:rPr lang="en-US" dirty="0">
                          <a:latin typeface="Bahnschrift SemiLight" panose="020B0502040204020203" pitchFamily="34" charset="0"/>
                          <a:cs typeface="Times New Roman" panose="02020603050405020304" pitchFamily="18" charset="0"/>
                        </a:rPr>
                        <a:t>Author</a:t>
                      </a:r>
                      <a:endParaRPr lang="en-IN" dirty="0">
                        <a:latin typeface="Bahnschrift SemiLight" panose="020B0502040204020203" pitchFamily="34" charset="0"/>
                        <a:cs typeface="Times New Roman" panose="02020603050405020304" pitchFamily="18" charset="0"/>
                      </a:endParaRPr>
                    </a:p>
                  </a:txBody>
                  <a:tcPr anchor="ctr">
                    <a:lnB w="12700" cap="flat" cmpd="sng" algn="ctr">
                      <a:solidFill>
                        <a:schemeClr val="tx1"/>
                      </a:solidFill>
                      <a:prstDash val="solid"/>
                      <a:round/>
                      <a:headEnd type="none" w="med" len="med"/>
                      <a:tailEnd type="none" w="med" len="med"/>
                    </a:lnB>
                  </a:tcPr>
                </a:tc>
                <a:tc>
                  <a:txBody>
                    <a:bodyPr/>
                    <a:lstStyle/>
                    <a:p>
                      <a:pPr algn="ctr"/>
                      <a:r>
                        <a:rPr lang="en-US" dirty="0">
                          <a:latin typeface="Bahnschrift SemiLight" panose="020B0502040204020203" pitchFamily="34" charset="0"/>
                          <a:cs typeface="Times New Roman" panose="02020603050405020304" pitchFamily="18" charset="0"/>
                        </a:rPr>
                        <a:t>Publication</a:t>
                      </a:r>
                      <a:endParaRPr lang="en-IN" dirty="0">
                        <a:latin typeface="Bahnschrift SemiLight" panose="020B0502040204020203" pitchFamily="34" charset="0"/>
                        <a:cs typeface="Times New Roman" panose="02020603050405020304" pitchFamily="18" charset="0"/>
                      </a:endParaRPr>
                    </a:p>
                  </a:txBody>
                  <a:tcPr anchor="ctr">
                    <a:lnB w="12700" cap="flat" cmpd="sng" algn="ctr">
                      <a:solidFill>
                        <a:schemeClr val="tx1"/>
                      </a:solidFill>
                      <a:prstDash val="solid"/>
                      <a:round/>
                      <a:headEnd type="none" w="med" len="med"/>
                      <a:tailEnd type="none" w="med" len="med"/>
                    </a:lnB>
                  </a:tcPr>
                </a:tc>
                <a:tc>
                  <a:txBody>
                    <a:bodyPr/>
                    <a:lstStyle/>
                    <a:p>
                      <a:pPr algn="ctr"/>
                      <a:r>
                        <a:rPr lang="en-US" dirty="0">
                          <a:latin typeface="Bahnschrift SemiLight" panose="020B0502040204020203" pitchFamily="34" charset="0"/>
                          <a:cs typeface="Times New Roman" panose="02020603050405020304" pitchFamily="18" charset="0"/>
                        </a:rPr>
                        <a:t>Approach </a:t>
                      </a:r>
                      <a:endParaRPr lang="en-IN" dirty="0">
                        <a:latin typeface="Bahnschrift SemiLight" panose="020B0502040204020203" pitchFamily="34" charset="0"/>
                        <a:cs typeface="Times New Roman" panose="02020603050405020304" pitchFamily="18" charset="0"/>
                      </a:endParaRPr>
                    </a:p>
                  </a:txBody>
                  <a:tcPr anchor="ctr">
                    <a:lnB w="12700" cap="flat" cmpd="sng" algn="ctr">
                      <a:solidFill>
                        <a:schemeClr val="tx1"/>
                      </a:solidFill>
                      <a:prstDash val="solid"/>
                      <a:round/>
                      <a:headEnd type="none" w="med" len="med"/>
                      <a:tailEnd type="none" w="med" len="med"/>
                    </a:lnB>
                  </a:tcPr>
                </a:tc>
                <a:tc>
                  <a:txBody>
                    <a:bodyPr/>
                    <a:lstStyle/>
                    <a:p>
                      <a:pPr algn="ctr"/>
                      <a:r>
                        <a:rPr lang="en-US" dirty="0">
                          <a:latin typeface="Bahnschrift SemiLight" panose="020B0502040204020203" pitchFamily="34" charset="0"/>
                          <a:cs typeface="Times New Roman" panose="02020603050405020304" pitchFamily="18" charset="0"/>
                        </a:rPr>
                        <a:t>Link</a:t>
                      </a:r>
                      <a:endParaRPr lang="en-IN" dirty="0">
                        <a:latin typeface="Bahnschrift SemiLight" panose="020B0502040204020203" pitchFamily="34" charset="0"/>
                        <a:cs typeface="Times New Roman" panose="02020603050405020304" pitchFamily="18" charset="0"/>
                      </a:endParaRPr>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0467285"/>
                  </a:ext>
                </a:extLst>
              </a:tr>
              <a:tr h="1638412">
                <a:tc>
                  <a:txBody>
                    <a:bodyPr/>
                    <a:lstStyle/>
                    <a:p>
                      <a:r>
                        <a:rPr lang="en-US" dirty="0">
                          <a:latin typeface="Bahnschrift SemiLight" panose="020B0502040204020203" pitchFamily="34" charset="0"/>
                          <a:cs typeface="Times New Roman" panose="02020603050405020304" pitchFamily="18" charset="0"/>
                        </a:rPr>
                        <a:t>1.</a:t>
                      </a:r>
                      <a:endParaRPr lang="en-IN"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r>
                        <a:rPr lang="en-US" sz="1500" dirty="0">
                          <a:latin typeface="Bahnschrift SemiLight" panose="020B0502040204020203" pitchFamily="34" charset="0"/>
                          <a:ea typeface="Tahoma" panose="020B0604030504040204" pitchFamily="34" charset="0"/>
                          <a:cs typeface="Times New Roman" panose="02020603050405020304" pitchFamily="18" charset="0"/>
                        </a:rPr>
                        <a:t>IoT Based Intelligent System For Vehicle Accident and Detection At Real Time</a:t>
                      </a:r>
                      <a:endParaRPr lang="en-IN" sz="1500" dirty="0">
                        <a:latin typeface="Bahnschrift SemiLight" panose="020B0502040204020203" pitchFamily="34" charset="0"/>
                        <a:ea typeface="Tahoma" panose="020B0604030504040204"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pPr algn="ctr"/>
                      <a:r>
                        <a:rPr lang="en-IN" sz="1500" dirty="0">
                          <a:latin typeface="Bahnschrift SemiLight" panose="020B0502040204020203" pitchFamily="34" charset="0"/>
                          <a:cs typeface="Times New Roman" panose="02020603050405020304" pitchFamily="18" charset="0"/>
                        </a:rPr>
                        <a:t>Vivek </a:t>
                      </a:r>
                      <a:r>
                        <a:rPr lang="en-IN" sz="1500" dirty="0" err="1">
                          <a:latin typeface="Bahnschrift SemiLight" panose="020B0502040204020203" pitchFamily="34" charset="0"/>
                          <a:cs typeface="Times New Roman" panose="02020603050405020304" pitchFamily="18" charset="0"/>
                        </a:rPr>
                        <a:t>Kinage</a:t>
                      </a:r>
                      <a:r>
                        <a:rPr lang="en-IN" sz="1500" dirty="0">
                          <a:latin typeface="Bahnschrift SemiLight" panose="020B0502040204020203" pitchFamily="34" charset="0"/>
                          <a:cs typeface="Times New Roman" panose="02020603050405020304" pitchFamily="18" charset="0"/>
                        </a:rPr>
                        <a:t>,</a:t>
                      </a:r>
                    </a:p>
                    <a:p>
                      <a:pPr algn="ctr"/>
                      <a:r>
                        <a:rPr lang="en-IN" sz="1500" dirty="0">
                          <a:latin typeface="Bahnschrift SemiLight" panose="020B0502040204020203" pitchFamily="34" charset="0"/>
                          <a:cs typeface="Times New Roman" panose="02020603050405020304" pitchFamily="18" charset="0"/>
                        </a:rPr>
                        <a:t>Piyush Patil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pPr algn="ctr"/>
                      <a:r>
                        <a:rPr lang="en-US" sz="1500" dirty="0">
                          <a:latin typeface="Bahnschrift SemiLight" panose="020B0502040204020203" pitchFamily="34" charset="0"/>
                          <a:cs typeface="Times New Roman" panose="02020603050405020304" pitchFamily="18" charset="0"/>
                        </a:rPr>
                        <a:t>IEEE</a:t>
                      </a:r>
                      <a:endParaRPr lang="en-IN" sz="1500"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r>
                        <a:rPr lang="en-US" sz="1500" dirty="0">
                          <a:latin typeface="Bahnschrift SemiLight" panose="020B0502040204020203" pitchFamily="34" charset="0"/>
                          <a:cs typeface="Times New Roman" panose="02020603050405020304" pitchFamily="18" charset="0"/>
                        </a:rPr>
                        <a:t>The proposed system provides indication of alcohol level in driver and the obstacles ahead of the car using the sensors which could prevent accident.</a:t>
                      </a:r>
                      <a:endParaRPr lang="en-IN" sz="1500"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r>
                        <a:rPr lang="en-IN" sz="1500" dirty="0">
                          <a:solidFill>
                            <a:schemeClr val="accent1"/>
                          </a:solidFill>
                          <a:latin typeface="Bahnschrift SemiLight" panose="020B0502040204020203"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https://ieeexplore.ieee.org/document/9032662</a:t>
                      </a:r>
                      <a:endParaRPr lang="en-IN" sz="1500" dirty="0">
                        <a:solidFill>
                          <a:schemeClr val="accent1"/>
                        </a:solidFill>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extLst>
                  <a:ext uri="{0D108BD9-81ED-4DB2-BD59-A6C34878D82A}">
                    <a16:rowId xmlns:a16="http://schemas.microsoft.com/office/drawing/2014/main" val="2958900523"/>
                  </a:ext>
                </a:extLst>
              </a:tr>
              <a:tr h="1638412">
                <a:tc>
                  <a:txBody>
                    <a:bodyPr/>
                    <a:lstStyle/>
                    <a:p>
                      <a:r>
                        <a:rPr lang="en-US" dirty="0">
                          <a:latin typeface="Bahnschrift SemiLight" panose="020B0502040204020203" pitchFamily="34" charset="0"/>
                          <a:cs typeface="Times New Roman" panose="02020603050405020304" pitchFamily="18" charset="0"/>
                        </a:rPr>
                        <a:t>2.</a:t>
                      </a:r>
                      <a:endParaRPr lang="en-IN"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r>
                        <a:rPr lang="en-IN" sz="1500" dirty="0">
                          <a:latin typeface="Bahnschrift SemiLight" panose="020B0502040204020203" pitchFamily="34" charset="0"/>
                          <a:cs typeface="Times New Roman" panose="02020603050405020304" pitchFamily="18" charset="0"/>
                        </a:rPr>
                        <a:t>Automobile Black Box System for Accident Analysis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pPr algn="ctr"/>
                      <a:r>
                        <a:rPr lang="en-IN" sz="1500" dirty="0" err="1">
                          <a:latin typeface="Bahnschrift SemiLight" panose="020B0502040204020203" pitchFamily="34" charset="0"/>
                          <a:cs typeface="Times New Roman" panose="02020603050405020304" pitchFamily="18" charset="0"/>
                        </a:rPr>
                        <a:t>Monisha</a:t>
                      </a:r>
                      <a:r>
                        <a:rPr lang="en-IN" sz="1500" dirty="0">
                          <a:latin typeface="Bahnschrift SemiLight" panose="020B0502040204020203" pitchFamily="34" charset="0"/>
                          <a:cs typeface="Times New Roman" panose="02020603050405020304" pitchFamily="18" charset="0"/>
                        </a:rPr>
                        <a:t> J Prasad, </a:t>
                      </a:r>
                      <a:r>
                        <a:rPr lang="en-IN" sz="1500" dirty="0" err="1">
                          <a:latin typeface="Bahnschrift SemiLight" panose="020B0502040204020203" pitchFamily="34" charset="0"/>
                          <a:cs typeface="Times New Roman" panose="02020603050405020304" pitchFamily="18" charset="0"/>
                        </a:rPr>
                        <a:t>Arundathi</a:t>
                      </a:r>
                      <a:r>
                        <a:rPr lang="en-IN" sz="1500" dirty="0">
                          <a:latin typeface="Bahnschrift SemiLight" panose="020B0502040204020203" pitchFamily="34" charset="0"/>
                          <a:cs typeface="Times New Roman" panose="02020603050405020304" pitchFamily="18" charset="0"/>
                        </a:rPr>
                        <a:t> S, Nayana Anil, </a:t>
                      </a:r>
                      <a:r>
                        <a:rPr lang="en-IN" sz="1500" dirty="0" err="1">
                          <a:latin typeface="Bahnschrift SemiLight" panose="020B0502040204020203" pitchFamily="34" charset="0"/>
                          <a:cs typeface="Times New Roman" panose="02020603050405020304" pitchFamily="18" charset="0"/>
                        </a:rPr>
                        <a:t>Harshikha</a:t>
                      </a:r>
                      <a:endParaRPr lang="en-IN" sz="1500"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pPr algn="ctr"/>
                      <a:r>
                        <a:rPr lang="en-US" sz="1500" dirty="0">
                          <a:latin typeface="Bahnschrift SemiLight" panose="020B0502040204020203" pitchFamily="34" charset="0"/>
                          <a:cs typeface="Times New Roman" panose="02020603050405020304" pitchFamily="18" charset="0"/>
                        </a:rPr>
                        <a:t>IEEE</a:t>
                      </a:r>
                      <a:endParaRPr lang="en-IN" sz="1500"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r>
                        <a:rPr lang="en-US" sz="1500" dirty="0">
                          <a:latin typeface="Bahnschrift SemiLight" panose="020B0502040204020203" pitchFamily="34" charset="0"/>
                          <a:cs typeface="Times New Roman" panose="02020603050405020304" pitchFamily="18" charset="0"/>
                        </a:rPr>
                        <a:t>The proposed system makes use of 12 sensors to record the various driving data. The data received from the sensors are stored on the SD card and uses GPS for positioning.</a:t>
                      </a:r>
                      <a:endParaRPr lang="en-IN" sz="1500"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r>
                        <a:rPr lang="en-IN" sz="1500" dirty="0">
                          <a:solidFill>
                            <a:schemeClr val="accent1"/>
                          </a:solidFill>
                          <a:latin typeface="Bahnschrift SemiLight" panose="020B0502040204020203"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https://ieeexplore.ieee.org/document/7002430</a:t>
                      </a:r>
                      <a:endParaRPr lang="en-IN" sz="1500" dirty="0">
                        <a:solidFill>
                          <a:schemeClr val="accent1"/>
                        </a:solidFill>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extLst>
                  <a:ext uri="{0D108BD9-81ED-4DB2-BD59-A6C34878D82A}">
                    <a16:rowId xmlns:a16="http://schemas.microsoft.com/office/drawing/2014/main" val="1558726724"/>
                  </a:ext>
                </a:extLst>
              </a:tr>
              <a:tr h="1728684">
                <a:tc>
                  <a:txBody>
                    <a:bodyPr/>
                    <a:lstStyle/>
                    <a:p>
                      <a:r>
                        <a:rPr lang="en-US" dirty="0">
                          <a:latin typeface="Bahnschrift SemiLight" panose="020B0502040204020203" pitchFamily="34" charset="0"/>
                          <a:cs typeface="Times New Roman" panose="02020603050405020304" pitchFamily="18" charset="0"/>
                        </a:rPr>
                        <a:t>3.</a:t>
                      </a:r>
                      <a:endParaRPr lang="en-IN"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r>
                        <a:rPr lang="en-US" sz="1500" dirty="0">
                          <a:latin typeface="Bahnschrift SemiLight" panose="020B0502040204020203" pitchFamily="34" charset="0"/>
                          <a:cs typeface="Times New Roman" panose="02020603050405020304" pitchFamily="18" charset="0"/>
                        </a:rPr>
                        <a:t>Airbag ECU coupled Vehicle Accident SMS Alert System</a:t>
                      </a:r>
                      <a:endParaRPr lang="en-IN" sz="1500"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pPr algn="ctr"/>
                      <a:r>
                        <a:rPr lang="en-IN" sz="1500" dirty="0">
                          <a:latin typeface="Bahnschrift SemiLight" panose="020B0502040204020203" pitchFamily="34" charset="0"/>
                          <a:cs typeface="Times New Roman" panose="02020603050405020304" pitchFamily="18" charset="0"/>
                        </a:rPr>
                        <a:t>Dheeraj Khandelwal,</a:t>
                      </a:r>
                    </a:p>
                    <a:p>
                      <a:pPr algn="ctr"/>
                      <a:r>
                        <a:rPr lang="en-IN" sz="1500" dirty="0" err="1">
                          <a:latin typeface="Bahnschrift SemiLight" panose="020B0502040204020203" pitchFamily="34" charset="0"/>
                          <a:cs typeface="Times New Roman" panose="02020603050405020304" pitchFamily="18" charset="0"/>
                        </a:rPr>
                        <a:t>Manoov</a:t>
                      </a:r>
                      <a:r>
                        <a:rPr lang="en-IN" sz="1500" dirty="0">
                          <a:latin typeface="Bahnschrift SemiLight" panose="020B0502040204020203" pitchFamily="34" charset="0"/>
                          <a:cs typeface="Times New Roman" panose="02020603050405020304" pitchFamily="18" charset="0"/>
                        </a:rPr>
                        <a:t> R</a:t>
                      </a:r>
                    </a:p>
                    <a:p>
                      <a:pPr algn="ctr"/>
                      <a:endParaRPr lang="en-IN"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pPr algn="ctr"/>
                      <a:r>
                        <a:rPr lang="en-US" sz="1500" dirty="0">
                          <a:latin typeface="Bahnschrift SemiLight" panose="020B0502040204020203" pitchFamily="34" charset="0"/>
                          <a:cs typeface="Times New Roman" panose="02020603050405020304" pitchFamily="18" charset="0"/>
                        </a:rPr>
                        <a:t>IEEE</a:t>
                      </a:r>
                      <a:endParaRPr lang="en-IN" sz="1500"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r>
                        <a:rPr lang="en-US" sz="1500" dirty="0">
                          <a:latin typeface="Bahnschrift SemiLight" panose="020B0502040204020203" pitchFamily="34" charset="0"/>
                          <a:cs typeface="Times New Roman" panose="02020603050405020304" pitchFamily="18" charset="0"/>
                        </a:rPr>
                        <a:t>The system uses the in-built vibration sensor in the Airbag Electronic Control Unit to detect the abrupt vibrations from the occurrence of an accident and GSM module for SMS</a:t>
                      </a:r>
                      <a:endParaRPr lang="en-IN" sz="1500" dirty="0">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tc>
                  <a:txBody>
                    <a:bodyPr/>
                    <a:lstStyle/>
                    <a:p>
                      <a:r>
                        <a:rPr lang="en-IN" sz="1500" dirty="0">
                          <a:solidFill>
                            <a:schemeClr val="accent1"/>
                          </a:solidFill>
                          <a:latin typeface="Bahnschrift SemiLight" panose="020B0502040204020203"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https://ieeexplore.ieee.org/document/8365258</a:t>
                      </a:r>
                      <a:endParaRPr lang="en-IN" sz="1500" dirty="0">
                        <a:solidFill>
                          <a:schemeClr val="accent1"/>
                        </a:solidFill>
                        <a:latin typeface="Bahnschrift SemiLight" panose="020B0502040204020203"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75000"/>
                      </a:schemeClr>
                    </a:solidFill>
                  </a:tcPr>
                </a:tc>
                <a:extLst>
                  <a:ext uri="{0D108BD9-81ED-4DB2-BD59-A6C34878D82A}">
                    <a16:rowId xmlns:a16="http://schemas.microsoft.com/office/drawing/2014/main" val="3838784536"/>
                  </a:ext>
                </a:extLst>
              </a:tr>
            </a:tbl>
          </a:graphicData>
        </a:graphic>
      </p:graphicFrame>
    </p:spTree>
    <p:extLst>
      <p:ext uri="{BB962C8B-B14F-4D97-AF65-F5344CB8AC3E}">
        <p14:creationId xmlns:p14="http://schemas.microsoft.com/office/powerpoint/2010/main" val="3823304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1">
            <a:extLst>
              <a:ext uri="{FF2B5EF4-FFF2-40B4-BE49-F238E27FC236}">
                <a16:creationId xmlns:a16="http://schemas.microsoft.com/office/drawing/2014/main" id="{5C0028EF-E1D1-5D42-A6C2-F47C0C23FE09}"/>
              </a:ext>
            </a:extLst>
          </p:cNvPr>
          <p:cNvSpPr>
            <a:spLocks noGrp="1"/>
          </p:cNvSpPr>
          <p:nvPr>
            <p:ph type="title"/>
          </p:nvPr>
        </p:nvSpPr>
        <p:spPr bwMode="auto">
          <a:xfrm>
            <a:off x="484188" y="452438"/>
            <a:ext cx="7976244" cy="110435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p>
            <a:pPr algn="ctr" eaLnBrk="1">
              <a:defRPr/>
            </a:pPr>
            <a:r>
              <a:rPr lang="en-US" altLang="en-US" sz="4800" dirty="0">
                <a:effectLst>
                  <a:outerShdw blurRad="38100" dist="38100" dir="2700000" algn="tl">
                    <a:srgbClr val="C0C0C0"/>
                  </a:outerShdw>
                </a:effectLst>
                <a:latin typeface="Bahnschrift SemiLight" panose="020B0502040204020203" pitchFamily="34" charset="0"/>
              </a:rPr>
              <a:t>Problem Statement</a:t>
            </a:r>
            <a:endParaRPr lang="en-US" altLang="en-US" sz="1100" dirty="0">
              <a:latin typeface="Bahnschrift SemiLight" panose="020B0502040204020203" pitchFamily="34" charset="0"/>
            </a:endParaRPr>
          </a:p>
        </p:txBody>
      </p:sp>
      <p:sp>
        <p:nvSpPr>
          <p:cNvPr id="7" name="AutoShape 2">
            <a:extLst>
              <a:ext uri="{FF2B5EF4-FFF2-40B4-BE49-F238E27FC236}">
                <a16:creationId xmlns:a16="http://schemas.microsoft.com/office/drawing/2014/main" id="{87E08A95-8D17-A548-90C2-57B5CB47892F}"/>
              </a:ext>
            </a:extLst>
          </p:cNvPr>
          <p:cNvSpPr>
            <a:spLocks noGrp="1"/>
          </p:cNvSpPr>
          <p:nvPr>
            <p:ph idx="1"/>
          </p:nvPr>
        </p:nvSpPr>
        <p:spPr bwMode="auto">
          <a:xfrm>
            <a:off x="179512" y="1196752"/>
            <a:ext cx="9144000" cy="480536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lvl1pPr marL="368300" indent="-368300">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1pPr>
            <a:lvl2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2pPr>
            <a:lvl3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3pPr>
            <a:lvl4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4pPr>
            <a:lvl5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5pPr>
            <a:lvl6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6pPr>
            <a:lvl7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7pPr>
            <a:lvl8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8pPr>
            <a:lvl9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9pPr>
          </a:lstStyle>
          <a:p>
            <a:pPr marL="342900" indent="-342900" eaLnBrk="1">
              <a:buSzPct val="100000"/>
              <a:buFont typeface="Arial" panose="020B0604020202020204" pitchFamily="34" charset="0"/>
              <a:buChar char="•"/>
              <a:defRPr/>
            </a:pPr>
            <a:r>
              <a:rPr lang="en-US" altLang="en-US" sz="2400" dirty="0">
                <a:effectLst>
                  <a:outerShdw blurRad="38100" dist="38100" dir="2700000" algn="tl">
                    <a:srgbClr val="C0C0C0"/>
                  </a:outerShdw>
                </a:effectLst>
                <a:latin typeface="Bahnschrift SemiLight" panose="020B0502040204020203" pitchFamily="34" charset="0"/>
              </a:rPr>
              <a:t>To Design a module which will help notify the responsible authorities about any serious accidents and then take required automated steps to ease the process of second-aid.</a:t>
            </a:r>
          </a:p>
          <a:p>
            <a:pPr eaLnBrk="1">
              <a:buSzPct val="100000"/>
              <a:buFont typeface="Arial" panose="020B0604020202020204" pitchFamily="34" charset="0"/>
              <a:buChar char="•"/>
              <a:defRPr/>
            </a:pPr>
            <a:endParaRPr lang="en-US" altLang="en-US" sz="2400" dirty="0">
              <a:effectLst>
                <a:outerShdw blurRad="38100" dist="38100" dir="2700000" algn="tl">
                  <a:srgbClr val="C0C0C0"/>
                </a:outerShdw>
              </a:effectLst>
              <a:latin typeface="Bahnschrift SemiLight" panose="020B0502040204020203" pitchFamily="34" charset="0"/>
            </a:endParaRPr>
          </a:p>
          <a:p>
            <a:pPr marL="0" indent="0" eaLnBrk="1">
              <a:buSzPct val="100000"/>
              <a:defRPr/>
            </a:pPr>
            <a:r>
              <a:rPr lang="en-US" altLang="en-US" sz="2400" b="1" u="sng" dirty="0">
                <a:effectLst>
                  <a:outerShdw blurRad="38100" dist="38100" dir="2700000" algn="tl">
                    <a:srgbClr val="C0C0C0"/>
                  </a:outerShdw>
                </a:effectLst>
                <a:latin typeface="Bahnschrift SemiLight" panose="020B0502040204020203" pitchFamily="34" charset="0"/>
              </a:rPr>
              <a:t>Solution :</a:t>
            </a:r>
          </a:p>
          <a:p>
            <a:pPr marL="0" indent="0" eaLnBrk="1">
              <a:buSzPct val="100000"/>
              <a:defRPr/>
            </a:pPr>
            <a:r>
              <a:rPr lang="en-US" altLang="en-US" sz="2400" dirty="0">
                <a:effectLst>
                  <a:outerShdw blurRad="38100" dist="38100" dir="2700000" algn="tl">
                    <a:srgbClr val="C0C0C0"/>
                  </a:outerShdw>
                </a:effectLst>
                <a:latin typeface="Bahnschrift SemiLight" panose="020B0502040204020203" pitchFamily="34" charset="0"/>
              </a:rPr>
              <a:t>We can achieve this by designing a system which,</a:t>
            </a:r>
          </a:p>
          <a:p>
            <a:pPr marL="685800" lvl="1" indent="-457200" eaLnBrk="1">
              <a:buSzPct val="100000"/>
              <a:buFont typeface="+mj-lt"/>
              <a:buAutoNum type="arabicPeriod"/>
              <a:defRPr/>
            </a:pPr>
            <a:r>
              <a:rPr lang="en-US" altLang="en-US" sz="2400" dirty="0">
                <a:effectLst>
                  <a:outerShdw blurRad="38100" dist="38100" dir="2700000" algn="tl">
                    <a:srgbClr val="C0C0C0"/>
                  </a:outerShdw>
                </a:effectLst>
                <a:latin typeface="Bahnschrift SemiLight" panose="020B0502040204020203" pitchFamily="34" charset="0"/>
              </a:rPr>
              <a:t>Detects an accident (sensor based accident detection)</a:t>
            </a:r>
          </a:p>
          <a:p>
            <a:pPr marL="685800" lvl="1" indent="-457200" eaLnBrk="1">
              <a:buSzPct val="100000"/>
              <a:buFont typeface="+mj-lt"/>
              <a:buAutoNum type="arabicPeriod"/>
              <a:defRPr/>
            </a:pPr>
            <a:r>
              <a:rPr lang="en-US" altLang="en-US" sz="2400" dirty="0">
                <a:effectLst>
                  <a:outerShdw blurRad="38100" dist="38100" dir="2700000" algn="tl">
                    <a:srgbClr val="C0C0C0"/>
                  </a:outerShdw>
                </a:effectLst>
                <a:latin typeface="Bahnschrift SemiLight" panose="020B0502040204020203" pitchFamily="34" charset="0"/>
              </a:rPr>
              <a:t>Triggers the Aiding module (activating SOS protocol)</a:t>
            </a:r>
          </a:p>
          <a:p>
            <a:pPr marL="685800" lvl="1" indent="-457200" eaLnBrk="1">
              <a:buSzPct val="100000"/>
              <a:buFont typeface="+mj-lt"/>
              <a:buAutoNum type="arabicPeriod"/>
              <a:defRPr/>
            </a:pPr>
            <a:r>
              <a:rPr lang="en-US" altLang="en-US" sz="2400" dirty="0">
                <a:effectLst>
                  <a:outerShdw blurRad="38100" dist="38100" dir="2700000" algn="tl">
                    <a:srgbClr val="C0C0C0"/>
                  </a:outerShdw>
                </a:effectLst>
                <a:latin typeface="Bahnschrift SemiLight" panose="020B0502040204020203" pitchFamily="34" charset="0"/>
              </a:rPr>
              <a:t>Executes required steps for Second-Aid (Notifying Police, Ambulance and other authorities and providing then with information/data like,</a:t>
            </a:r>
          </a:p>
          <a:p>
            <a:pPr marL="1200150" lvl="3" indent="-514350" eaLnBrk="1">
              <a:buSzPct val="100000"/>
              <a:buFont typeface="+mj-lt"/>
              <a:buAutoNum type="romanLcPeriod"/>
              <a:defRPr/>
            </a:pPr>
            <a:r>
              <a:rPr lang="en-US" altLang="en-US" sz="2400" dirty="0">
                <a:effectLst>
                  <a:outerShdw blurRad="38100" dist="38100" dir="2700000" algn="tl">
                    <a:srgbClr val="C0C0C0"/>
                  </a:outerShdw>
                </a:effectLst>
                <a:latin typeface="Bahnschrift SemiLight" panose="020B0502040204020203" pitchFamily="34" charset="0"/>
              </a:rPr>
              <a:t>The location of the accident.</a:t>
            </a:r>
          </a:p>
          <a:p>
            <a:pPr marL="1200150" lvl="3" indent="-514350" eaLnBrk="1">
              <a:buSzPct val="100000"/>
              <a:buFont typeface="+mj-lt"/>
              <a:buAutoNum type="romanLcPeriod"/>
              <a:defRPr/>
            </a:pPr>
            <a:r>
              <a:rPr lang="en-US" altLang="en-US" sz="2400" dirty="0">
                <a:effectLst>
                  <a:outerShdw blurRad="38100" dist="38100" dir="2700000" algn="tl">
                    <a:srgbClr val="C0C0C0"/>
                  </a:outerShdw>
                </a:effectLst>
                <a:latin typeface="Bahnschrift SemiLight" panose="020B0502040204020203" pitchFamily="34" charset="0"/>
              </a:rPr>
              <a:t>Date, time and other SOS.</a:t>
            </a:r>
          </a:p>
          <a:p>
            <a:pPr marL="685800" lvl="1" indent="-457200" eaLnBrk="1">
              <a:buSzPct val="100000"/>
              <a:buFont typeface="+mj-lt"/>
              <a:buAutoNum type="arabicPeriod"/>
              <a:defRPr/>
            </a:pPr>
            <a:r>
              <a:rPr lang="en-US" altLang="en-US" sz="2400" dirty="0">
                <a:effectLst>
                  <a:outerShdw blurRad="38100" dist="38100" dir="2700000" algn="tl">
                    <a:srgbClr val="C0C0C0"/>
                  </a:outerShdw>
                </a:effectLst>
                <a:latin typeface="Bahnschrift SemiLight" panose="020B0502040204020203" pitchFamily="34" charset="0"/>
              </a:rPr>
              <a:t>The SMS will be sent to </a:t>
            </a:r>
            <a:r>
              <a:rPr lang="en-US" altLang="en-US" sz="2400" dirty="0" err="1">
                <a:effectLst>
                  <a:outerShdw blurRad="38100" dist="38100" dir="2700000" algn="tl">
                    <a:srgbClr val="C0C0C0"/>
                  </a:outerShdw>
                </a:effectLst>
                <a:latin typeface="Bahnschrift SemiLight" panose="020B0502040204020203" pitchFamily="34" charset="0"/>
              </a:rPr>
              <a:t>AcciLERT</a:t>
            </a:r>
            <a:r>
              <a:rPr lang="en-US" altLang="en-US" sz="2400" dirty="0">
                <a:effectLst>
                  <a:outerShdw blurRad="38100" dist="38100" dir="2700000" algn="tl">
                    <a:srgbClr val="C0C0C0"/>
                  </a:outerShdw>
                </a:effectLst>
                <a:latin typeface="Bahnschrift SemiLight" panose="020B0502040204020203" pitchFamily="34" charset="0"/>
              </a:rPr>
              <a:t> server, which will further notify based on the Google Map’s API. (Future Scope**)</a:t>
            </a:r>
          </a:p>
        </p:txBody>
      </p:sp>
    </p:spTree>
    <p:extLst>
      <p:ext uri="{BB962C8B-B14F-4D97-AF65-F5344CB8AC3E}">
        <p14:creationId xmlns:p14="http://schemas.microsoft.com/office/powerpoint/2010/main" val="2700245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A0842D-60B0-4ADE-B870-D45BED574A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76672"/>
            <a:ext cx="9144000" cy="6466086"/>
          </a:xfrm>
          <a:prstGeom prst="rect">
            <a:avLst/>
          </a:prstGeom>
        </p:spPr>
      </p:pic>
      <p:sp>
        <p:nvSpPr>
          <p:cNvPr id="7" name="Rectangle 6">
            <a:extLst>
              <a:ext uri="{FF2B5EF4-FFF2-40B4-BE49-F238E27FC236}">
                <a16:creationId xmlns:a16="http://schemas.microsoft.com/office/drawing/2014/main" id="{8F0DB925-A5F3-457E-863D-BA0EEB187B41}"/>
              </a:ext>
            </a:extLst>
          </p:cNvPr>
          <p:cNvSpPr/>
          <p:nvPr/>
        </p:nvSpPr>
        <p:spPr>
          <a:xfrm>
            <a:off x="3474014" y="-31441"/>
            <a:ext cx="2195971" cy="707886"/>
          </a:xfrm>
          <a:prstGeom prst="rect">
            <a:avLst/>
          </a:prstGeom>
          <a:noFill/>
        </p:spPr>
        <p:txBody>
          <a:bodyPr wrap="square">
            <a:spAutoFit/>
          </a:bodyPr>
          <a:lstStyle/>
          <a:p>
            <a:pPr algn="ctr" eaLnBrk="1">
              <a:defRPr/>
            </a:pPr>
            <a:r>
              <a:rPr lang="en-US" sz="4000" dirty="0">
                <a:ln w="0"/>
                <a:solidFill>
                  <a:schemeClr val="tx1"/>
                </a:solidFill>
                <a:effectLst>
                  <a:outerShdw blurRad="38100" dist="19050" dir="2700000" algn="tl" rotWithShape="0">
                    <a:schemeClr val="dk1">
                      <a:alpha val="40000"/>
                    </a:schemeClr>
                  </a:outerShdw>
                </a:effectLst>
                <a:latin typeface="Bahnschrift SemiLight" panose="020B0502040204020203" pitchFamily="34" charset="0"/>
              </a:rPr>
              <a:t>Concept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4544AB7-98A1-47BE-9729-86288E42BF23}"/>
              </a:ext>
            </a:extLst>
          </p:cNvPr>
          <p:cNvSpPr txBox="1">
            <a:spLocks/>
          </p:cNvSpPr>
          <p:nvPr/>
        </p:nvSpPr>
        <p:spPr bwMode="auto">
          <a:xfrm>
            <a:off x="467544" y="0"/>
            <a:ext cx="8064896" cy="69269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45719" tIns="45719" rIns="45719" bIns="45719" numCol="1" anchor="ctr" anchorCtr="0" compatLnSpc="1">
            <a:prstTxWarp prst="textNoShape">
              <a:avLst/>
            </a:prstTxWarp>
          </a:bodyPr>
          <a:lstStyle>
            <a:lvl1pPr algn="l" defTabSz="457200" rtl="0" eaLnBrk="0" fontAlgn="base" hangingPunct="0">
              <a:spcBef>
                <a:spcPct val="0"/>
              </a:spcBef>
              <a:spcAft>
                <a:spcPct val="0"/>
              </a:spcAft>
              <a:defRPr sz="1200" kern="1200">
                <a:solidFill>
                  <a:srgbClr val="000000"/>
                </a:solidFill>
                <a:latin typeface="+mj-lt"/>
                <a:ea typeface="+mj-ea"/>
                <a:cs typeface="+mj-cs"/>
                <a:sym typeface="Helvetica" panose="020B0604020202020204" pitchFamily="34" charset="0"/>
              </a:defRPr>
            </a:lvl1pPr>
            <a:lvl2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a:lstStyle>
          <a:p>
            <a:pPr algn="ctr"/>
            <a:r>
              <a:rPr lang="en-US" sz="3200" b="1" dirty="0">
                <a:latin typeface="Bahnschrift SemiLight" panose="020B0502040204020203" pitchFamily="34" charset="0"/>
              </a:rPr>
              <a:t>Block</a:t>
            </a:r>
            <a:r>
              <a:rPr lang="en-US" sz="3200" dirty="0">
                <a:latin typeface="Bahnschrift SemiLight" panose="020B0502040204020203" pitchFamily="34" charset="0"/>
              </a:rPr>
              <a:t> Diagram</a:t>
            </a:r>
            <a:endParaRPr lang="en-IN" sz="3200" dirty="0">
              <a:latin typeface="Bahnschrift SemiLight" panose="020B0502040204020203" pitchFamily="34" charset="0"/>
            </a:endParaRPr>
          </a:p>
        </p:txBody>
      </p:sp>
      <p:pic>
        <p:nvPicPr>
          <p:cNvPr id="5" name="Picture 4">
            <a:extLst>
              <a:ext uri="{FF2B5EF4-FFF2-40B4-BE49-F238E27FC236}">
                <a16:creationId xmlns:a16="http://schemas.microsoft.com/office/drawing/2014/main" id="{B6563D8D-B4F7-4C79-958C-3BC710A782AB}"/>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19672" y="1196752"/>
            <a:ext cx="5780484" cy="5142696"/>
          </a:xfrm>
          <a:prstGeom prst="rect">
            <a:avLst/>
          </a:prstGeom>
          <a:noFill/>
          <a:ln>
            <a:noFill/>
          </a:ln>
        </p:spPr>
      </p:pic>
    </p:spTree>
    <p:extLst>
      <p:ext uri="{BB962C8B-B14F-4D97-AF65-F5344CB8AC3E}">
        <p14:creationId xmlns:p14="http://schemas.microsoft.com/office/powerpoint/2010/main" val="1479108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AutoShape 2">
            <a:extLst>
              <a:ext uri="{FF2B5EF4-FFF2-40B4-BE49-F238E27FC236}">
                <a16:creationId xmlns:a16="http://schemas.microsoft.com/office/drawing/2014/main" id="{5DA5478B-8E00-4AA7-B9C2-9CE4B1E2CF11}"/>
              </a:ext>
            </a:extLst>
          </p:cNvPr>
          <p:cNvSpPr>
            <a:spLocks/>
          </p:cNvSpPr>
          <p:nvPr/>
        </p:nvSpPr>
        <p:spPr bwMode="auto">
          <a:xfrm>
            <a:off x="6299200" y="1700809"/>
            <a:ext cx="2819400" cy="86409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2520"/>
                </a:srgbClr>
              </a:gs>
              <a:gs pos="68999">
                <a:srgbClr val="F3F3F3">
                  <a:alpha val="4829"/>
                </a:srgbClr>
              </a:gs>
              <a:gs pos="100000">
                <a:srgbClr val="F3F3F3">
                  <a:alpha val="6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p>
            <a:pPr eaLnBrk="1">
              <a:defRPr/>
            </a:pPr>
            <a:endParaRPr lang="en-US" altLang="en-US" dirty="0">
              <a:latin typeface="Bahnschrift SemiLight" panose="020B0502040204020203" pitchFamily="34" charset="0"/>
            </a:endParaRPr>
          </a:p>
        </p:txBody>
      </p:sp>
      <p:sp>
        <p:nvSpPr>
          <p:cNvPr id="15363" name="AutoShape 3">
            <a:extLst>
              <a:ext uri="{FF2B5EF4-FFF2-40B4-BE49-F238E27FC236}">
                <a16:creationId xmlns:a16="http://schemas.microsoft.com/office/drawing/2014/main" id="{FEFD64AB-70C6-4BC3-BA16-BD58C7FFCE9F}"/>
              </a:ext>
            </a:extLst>
          </p:cNvPr>
          <p:cNvSpPr>
            <a:spLocks/>
          </p:cNvSpPr>
          <p:nvPr/>
        </p:nvSpPr>
        <p:spPr bwMode="auto">
          <a:xfrm>
            <a:off x="5689600" y="-457200"/>
            <a:ext cx="1600200" cy="1600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5040"/>
                </a:srgbClr>
              </a:gs>
              <a:gs pos="73000">
                <a:srgbClr val="F3F3F3">
                  <a:alpha val="10220"/>
                </a:srgbClr>
              </a:gs>
              <a:gs pos="100000">
                <a:srgbClr val="F3F3F3">
                  <a:alpha val="14000"/>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p>
            <a:pPr eaLnBrk="1">
              <a:defRPr/>
            </a:pPr>
            <a:endParaRPr lang="en-US" altLang="en-US">
              <a:latin typeface="Bahnschrift SemiLight" panose="020B0502040204020203" pitchFamily="34" charset="0"/>
            </a:endParaRPr>
          </a:p>
        </p:txBody>
      </p:sp>
      <p:sp>
        <p:nvSpPr>
          <p:cNvPr id="15364" name="AutoShape 4">
            <a:extLst>
              <a:ext uri="{FF2B5EF4-FFF2-40B4-BE49-F238E27FC236}">
                <a16:creationId xmlns:a16="http://schemas.microsoft.com/office/drawing/2014/main" id="{10B8DE97-F252-40B7-869C-CA48E074FFAA}"/>
              </a:ext>
            </a:extLst>
          </p:cNvPr>
          <p:cNvSpPr>
            <a:spLocks/>
          </p:cNvSpPr>
          <p:nvPr/>
        </p:nvSpPr>
        <p:spPr bwMode="auto">
          <a:xfrm>
            <a:off x="6299200" y="6094413"/>
            <a:ext cx="990600" cy="9906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3240"/>
                </a:srgbClr>
              </a:gs>
              <a:gs pos="65999">
                <a:srgbClr val="F3F3F3">
                  <a:alpha val="5940"/>
                </a:srgbClr>
              </a:gs>
              <a:gs pos="100000">
                <a:srgbClr val="F3F3F3">
                  <a:alpha val="9000"/>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p>
            <a:pPr eaLnBrk="1">
              <a:defRPr/>
            </a:pPr>
            <a:endParaRPr lang="en-US" altLang="en-US">
              <a:latin typeface="Bahnschrift SemiLight" panose="020B0502040204020203" pitchFamily="34" charset="0"/>
            </a:endParaRPr>
          </a:p>
        </p:txBody>
      </p:sp>
      <p:sp>
        <p:nvSpPr>
          <p:cNvPr id="15366" name="AutoShape 6">
            <a:extLst>
              <a:ext uri="{FF2B5EF4-FFF2-40B4-BE49-F238E27FC236}">
                <a16:creationId xmlns:a16="http://schemas.microsoft.com/office/drawing/2014/main" id="{0079DB1B-EB11-4940-B744-CA61990DAC25}"/>
              </a:ext>
            </a:extLst>
          </p:cNvPr>
          <p:cNvSpPr>
            <a:spLocks/>
          </p:cNvSpPr>
          <p:nvPr/>
        </p:nvSpPr>
        <p:spPr bwMode="auto">
          <a:xfrm>
            <a:off x="-839788" y="2937421"/>
            <a:ext cx="2360613" cy="236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adFill rotWithShape="0">
            <a:gsLst>
              <a:gs pos="0">
                <a:srgbClr val="F3F3F3">
                  <a:alpha val="0"/>
                </a:srgbClr>
              </a:gs>
              <a:gs pos="35999">
                <a:srgbClr val="F3F3F3">
                  <a:alpha val="2879"/>
                </a:srgbClr>
              </a:gs>
              <a:gs pos="71999">
                <a:srgbClr val="F3F3F3">
                  <a:alpha val="5759"/>
                </a:srgbClr>
              </a:gs>
              <a:gs pos="100000">
                <a:srgbClr val="F3F3F3">
                  <a:alpha val="7999"/>
                </a:srgbClr>
              </a:gs>
            </a:gsLst>
            <a:path path="rect">
              <a:fillToRect l="37720" t="-19635" r="62280" b="119635"/>
            </a:path>
          </a:gra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p>
            <a:pPr eaLnBrk="1">
              <a:defRPr/>
            </a:pPr>
            <a:endParaRPr lang="en-US" altLang="en-US">
              <a:latin typeface="Bahnschrift SemiLight" panose="020B0502040204020203" pitchFamily="34" charset="0"/>
            </a:endParaRPr>
          </a:p>
        </p:txBody>
      </p:sp>
      <p:sp>
        <p:nvSpPr>
          <p:cNvPr id="15367" name="AutoShape 7">
            <a:extLst>
              <a:ext uri="{FF2B5EF4-FFF2-40B4-BE49-F238E27FC236}">
                <a16:creationId xmlns:a16="http://schemas.microsoft.com/office/drawing/2014/main" id="{053E0E7C-5CE3-4069-9DE3-D80230B84D1D}"/>
              </a:ext>
            </a:extLst>
          </p:cNvPr>
          <p:cNvSpPr>
            <a:spLocks/>
          </p:cNvSpPr>
          <p:nvPr/>
        </p:nvSpPr>
        <p:spPr bwMode="auto">
          <a:xfrm>
            <a:off x="7745413" y="0"/>
            <a:ext cx="685800" cy="10985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rgbClr val="B01513"/>
          </a:solidFill>
          <a:ln>
            <a:noFill/>
          </a:ln>
          <a:effectLst>
            <a:outerShdw blurRad="38100" dist="25400" dir="5400000" algn="ctr" rotWithShape="0">
              <a:srgbClr val="000000">
                <a:alpha val="45000"/>
              </a:srgbClr>
            </a:outerShdw>
          </a:effectLst>
          <a:extLst>
            <a:ext uri="{91240B29-F687-4F45-9708-019B960494DF}">
              <a14:hiddenLine xmlns:a14="http://schemas.microsoft.com/office/drawing/2010/main" w="12700" cap="flat" cmpd="sng">
                <a:solidFill>
                  <a:srgbClr val="000000"/>
                </a:solidFill>
                <a:prstDash val="solid"/>
                <a:miter lim="0"/>
                <a:headEnd/>
                <a:tailEnd/>
              </a14:hiddenLine>
            </a:ext>
          </a:extLst>
        </p:spPr>
        <p:txBody>
          <a:bodyPr lIns="45719" tIns="45719" rIns="45719" bIns="45719"/>
          <a:lstStyle/>
          <a:p>
            <a:pPr eaLnBrk="1">
              <a:defRPr/>
            </a:pPr>
            <a:endParaRPr lang="en-US" altLang="en-US">
              <a:latin typeface="Bahnschrift SemiLight" panose="020B0502040204020203" pitchFamily="34" charset="0"/>
            </a:endParaRPr>
          </a:p>
        </p:txBody>
      </p:sp>
      <p:sp>
        <p:nvSpPr>
          <p:cNvPr id="15368" name="AutoShape 8">
            <a:extLst>
              <a:ext uri="{FF2B5EF4-FFF2-40B4-BE49-F238E27FC236}">
                <a16:creationId xmlns:a16="http://schemas.microsoft.com/office/drawing/2014/main" id="{46C6A7A1-D288-4C2A-9FDF-39B5E6B74775}"/>
              </a:ext>
            </a:extLst>
          </p:cNvPr>
          <p:cNvSpPr>
            <a:spLocks/>
          </p:cNvSpPr>
          <p:nvPr/>
        </p:nvSpPr>
        <p:spPr bwMode="auto">
          <a:xfrm>
            <a:off x="-17241" y="79551"/>
            <a:ext cx="6226844" cy="98793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p>
            <a:pPr algn="ctr" eaLnBrk="1">
              <a:defRPr/>
            </a:pPr>
            <a:r>
              <a:rPr lang="en-US" altLang="en-US" sz="4800" dirty="0">
                <a:effectLst>
                  <a:outerShdw blurRad="38100" dist="38100" dir="2700000" algn="tl">
                    <a:srgbClr val="C0C0C0"/>
                  </a:outerShdw>
                </a:effectLst>
                <a:latin typeface="Bahnschrift SemiLight" panose="020B0502040204020203" pitchFamily="34" charset="0"/>
              </a:rPr>
              <a:t>Components Used:</a:t>
            </a:r>
            <a:endParaRPr lang="en-US" altLang="en-US" sz="4800" dirty="0">
              <a:latin typeface="Bahnschrift SemiLight" panose="020B0502040204020203" pitchFamily="34" charset="0"/>
            </a:endParaRPr>
          </a:p>
        </p:txBody>
      </p:sp>
      <p:sp>
        <p:nvSpPr>
          <p:cNvPr id="15369" name="AutoShape 9">
            <a:extLst>
              <a:ext uri="{FF2B5EF4-FFF2-40B4-BE49-F238E27FC236}">
                <a16:creationId xmlns:a16="http://schemas.microsoft.com/office/drawing/2014/main" id="{A7AC8BDC-6D7A-4EB1-9B2E-8453172EECD2}"/>
              </a:ext>
            </a:extLst>
          </p:cNvPr>
          <p:cNvSpPr>
            <a:spLocks/>
          </p:cNvSpPr>
          <p:nvPr/>
        </p:nvSpPr>
        <p:spPr bwMode="auto">
          <a:xfrm>
            <a:off x="340518" y="1233488"/>
            <a:ext cx="8305800" cy="52736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45719" tIns="45719" rIns="45719" bIns="45719"/>
          <a:lstStyle>
            <a:lvl1pPr marL="476250" indent="-476250">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1pPr>
            <a:lvl2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2pPr>
            <a:lvl3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3pPr>
            <a:lvl4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4pPr>
            <a:lvl5pPr>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5pPr>
            <a:lvl6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6pPr>
            <a:lvl7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7pPr>
            <a:lvl8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8pPr>
            <a:lvl9pPr fontAlgn="base" hangingPunct="0">
              <a:spcBef>
                <a:spcPct val="0"/>
              </a:spcBef>
              <a:spcAft>
                <a:spcPct val="0"/>
              </a:spcAft>
              <a:defRPr>
                <a:solidFill>
                  <a:srgbClr val="000000"/>
                </a:solidFill>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lvl9pPr>
          </a:lstStyle>
          <a:p>
            <a:pPr eaLnBrk="1">
              <a:buSzPct val="100000"/>
              <a:buFont typeface="Arial" panose="020B0604020202020204" pitchFamily="34" charset="0"/>
              <a:buChar char="•"/>
              <a:defRPr/>
            </a:pPr>
            <a:endParaRPr lang="en-US" altLang="en-US" sz="2400" dirty="0">
              <a:effectLst>
                <a:outerShdw blurRad="38100" dist="38100" dir="2700000" algn="tl">
                  <a:srgbClr val="C0C0C0"/>
                </a:outerShdw>
              </a:effectLst>
              <a:latin typeface="Bahnschrift SemiLight" panose="020B0502040204020203" pitchFamily="34" charset="0"/>
            </a:endParaRPr>
          </a:p>
        </p:txBody>
      </p:sp>
      <p:pic>
        <p:nvPicPr>
          <p:cNvPr id="3" name="Picture 2">
            <a:extLst>
              <a:ext uri="{FF2B5EF4-FFF2-40B4-BE49-F238E27FC236}">
                <a16:creationId xmlns:a16="http://schemas.microsoft.com/office/drawing/2014/main" id="{2B3EDA73-3881-4383-B759-CDAB120D32D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212046" y="806402"/>
            <a:ext cx="2485885" cy="1990116"/>
          </a:xfrm>
          <a:prstGeom prst="rect">
            <a:avLst/>
          </a:prstGeom>
        </p:spPr>
      </p:pic>
      <p:sp>
        <p:nvSpPr>
          <p:cNvPr id="8" name="TextBox 7">
            <a:extLst>
              <a:ext uri="{FF2B5EF4-FFF2-40B4-BE49-F238E27FC236}">
                <a16:creationId xmlns:a16="http://schemas.microsoft.com/office/drawing/2014/main" id="{3FFF366E-5617-4A5D-BC79-7398DC2A6CB1}"/>
              </a:ext>
            </a:extLst>
          </p:cNvPr>
          <p:cNvSpPr txBox="1"/>
          <p:nvPr/>
        </p:nvSpPr>
        <p:spPr>
          <a:xfrm>
            <a:off x="213577" y="2545230"/>
            <a:ext cx="2474188" cy="369332"/>
          </a:xfrm>
          <a:prstGeom prst="rect">
            <a:avLst/>
          </a:prstGeom>
          <a:noFill/>
        </p:spPr>
        <p:txBody>
          <a:bodyPr wrap="square" rtlCol="0">
            <a:spAutoFit/>
          </a:bodyPr>
          <a:lstStyle/>
          <a:p>
            <a:pPr algn="ctr"/>
            <a:r>
              <a:rPr lang="en-US" dirty="0">
                <a:latin typeface="Bahnschrift SemiLight" panose="020B0502040204020203" pitchFamily="34" charset="0"/>
              </a:rPr>
              <a:t>Arduino Nano</a:t>
            </a:r>
            <a:endParaRPr lang="en-IN" dirty="0">
              <a:latin typeface="Bahnschrift SemiLight" panose="020B0502040204020203" pitchFamily="34" charset="0"/>
            </a:endParaRPr>
          </a:p>
        </p:txBody>
      </p:sp>
      <p:pic>
        <p:nvPicPr>
          <p:cNvPr id="10" name="Picture 9">
            <a:extLst>
              <a:ext uri="{FF2B5EF4-FFF2-40B4-BE49-F238E27FC236}">
                <a16:creationId xmlns:a16="http://schemas.microsoft.com/office/drawing/2014/main" id="{4E633050-B13A-4558-AE97-48955AF5B30B}"/>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2538398" y="474999"/>
            <a:ext cx="2763211" cy="2339413"/>
          </a:xfrm>
          <a:prstGeom prst="rect">
            <a:avLst/>
          </a:prstGeom>
        </p:spPr>
      </p:pic>
      <p:sp>
        <p:nvSpPr>
          <p:cNvPr id="11" name="TextBox 10">
            <a:extLst>
              <a:ext uri="{FF2B5EF4-FFF2-40B4-BE49-F238E27FC236}">
                <a16:creationId xmlns:a16="http://schemas.microsoft.com/office/drawing/2014/main" id="{7D9434E6-AD7D-46CF-9337-06D1BE701D4C}"/>
              </a:ext>
            </a:extLst>
          </p:cNvPr>
          <p:cNvSpPr txBox="1"/>
          <p:nvPr/>
        </p:nvSpPr>
        <p:spPr>
          <a:xfrm>
            <a:off x="3160047" y="2341149"/>
            <a:ext cx="2045701" cy="646331"/>
          </a:xfrm>
          <a:prstGeom prst="rect">
            <a:avLst/>
          </a:prstGeom>
          <a:noFill/>
        </p:spPr>
        <p:txBody>
          <a:bodyPr wrap="square" rtlCol="0">
            <a:spAutoFit/>
          </a:bodyPr>
          <a:lstStyle/>
          <a:p>
            <a:r>
              <a:rPr lang="en-US" dirty="0">
                <a:latin typeface="Bahnschrift SemiLight" panose="020B0502040204020203" pitchFamily="34" charset="0"/>
              </a:rPr>
              <a:t>HC05 Bluetooth</a:t>
            </a:r>
          </a:p>
          <a:p>
            <a:pPr algn="ctr"/>
            <a:r>
              <a:rPr lang="en-US" dirty="0">
                <a:latin typeface="Bahnschrift SemiLight" panose="020B0502040204020203" pitchFamily="34" charset="0"/>
              </a:rPr>
              <a:t>Module</a:t>
            </a:r>
            <a:endParaRPr lang="en-IN" dirty="0">
              <a:latin typeface="Bahnschrift SemiLight" panose="020B0502040204020203" pitchFamily="34" charset="0"/>
            </a:endParaRPr>
          </a:p>
        </p:txBody>
      </p:sp>
      <p:pic>
        <p:nvPicPr>
          <p:cNvPr id="13" name="Picture 12">
            <a:extLst>
              <a:ext uri="{FF2B5EF4-FFF2-40B4-BE49-F238E27FC236}">
                <a16:creationId xmlns:a16="http://schemas.microsoft.com/office/drawing/2014/main" id="{B37C48D1-B337-4B19-8FC4-01A739530E26}"/>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6579" b="89850" l="10000" r="90000">
                        <a14:foregroundMark x1="52812" y1="49812" x2="52812" y2="49812"/>
                        <a14:foregroundMark x1="51719" y1="49812" x2="51719" y2="49812"/>
                        <a14:foregroundMark x1="49844" y1="26880" x2="49844" y2="26880"/>
                        <a14:foregroundMark x1="44375" y1="17293" x2="44375" y2="17293"/>
                        <a14:foregroundMark x1="49219" y1="18609" x2="49219" y2="18609"/>
                        <a14:foregroundMark x1="49531" y1="7895" x2="49531" y2="7895"/>
                        <a14:foregroundMark x1="70625" y1="6579" x2="70625" y2="6579"/>
                        <a14:foregroundMark x1="27656" y1="56579" x2="27656" y2="56579"/>
                      </a14:backgroundRemoval>
                    </a14:imgEffect>
                  </a14:imgLayer>
                </a14:imgProps>
              </a:ext>
              <a:ext uri="{28A0092B-C50C-407E-A947-70E740481C1C}">
                <a14:useLocalDpi xmlns:a14="http://schemas.microsoft.com/office/drawing/2010/main" val="0"/>
              </a:ext>
            </a:extLst>
          </a:blip>
          <a:stretch>
            <a:fillRect/>
          </a:stretch>
        </p:blipFill>
        <p:spPr>
          <a:xfrm>
            <a:off x="6870757" y="1262083"/>
            <a:ext cx="1802200" cy="1455891"/>
          </a:xfrm>
          <a:prstGeom prst="rect">
            <a:avLst/>
          </a:prstGeom>
        </p:spPr>
      </p:pic>
      <p:sp>
        <p:nvSpPr>
          <p:cNvPr id="14" name="TextBox 13">
            <a:extLst>
              <a:ext uri="{FF2B5EF4-FFF2-40B4-BE49-F238E27FC236}">
                <a16:creationId xmlns:a16="http://schemas.microsoft.com/office/drawing/2014/main" id="{70B9ACC7-B34E-425B-A22C-29D62B2DB554}"/>
              </a:ext>
            </a:extLst>
          </p:cNvPr>
          <p:cNvSpPr txBox="1"/>
          <p:nvPr/>
        </p:nvSpPr>
        <p:spPr>
          <a:xfrm>
            <a:off x="6982682" y="2597989"/>
            <a:ext cx="2031805" cy="369332"/>
          </a:xfrm>
          <a:prstGeom prst="rect">
            <a:avLst/>
          </a:prstGeom>
          <a:noFill/>
        </p:spPr>
        <p:txBody>
          <a:bodyPr wrap="square" rtlCol="0">
            <a:spAutoFit/>
          </a:bodyPr>
          <a:lstStyle/>
          <a:p>
            <a:pPr algn="ctr"/>
            <a:r>
              <a:rPr lang="en-US" dirty="0">
                <a:latin typeface="Bahnschrift SemiLight" panose="020B0502040204020203" pitchFamily="34" charset="0"/>
              </a:rPr>
              <a:t>Power Supply</a:t>
            </a:r>
            <a:endParaRPr lang="en-IN" dirty="0">
              <a:latin typeface="Bahnschrift SemiLight" panose="020B0502040204020203" pitchFamily="34" charset="0"/>
            </a:endParaRPr>
          </a:p>
        </p:txBody>
      </p:sp>
      <p:pic>
        <p:nvPicPr>
          <p:cNvPr id="16" name="Picture 15">
            <a:extLst>
              <a:ext uri="{FF2B5EF4-FFF2-40B4-BE49-F238E27FC236}">
                <a16:creationId xmlns:a16="http://schemas.microsoft.com/office/drawing/2014/main" id="{8A5E1B0F-DA87-4A1F-BFD8-9BF431A2BF9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12101" y="4373744"/>
            <a:ext cx="1131316" cy="1131316"/>
          </a:xfrm>
          <a:prstGeom prst="rect">
            <a:avLst/>
          </a:prstGeom>
        </p:spPr>
      </p:pic>
      <p:pic>
        <p:nvPicPr>
          <p:cNvPr id="19" name="Picture 18">
            <a:extLst>
              <a:ext uri="{FF2B5EF4-FFF2-40B4-BE49-F238E27FC236}">
                <a16:creationId xmlns:a16="http://schemas.microsoft.com/office/drawing/2014/main" id="{A16464BC-0A34-4352-8B6B-05726EC2420B}"/>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5738" b="96721" l="0" r="97895">
                        <a14:foregroundMark x1="8421" y1="10656" x2="8421" y2="10656"/>
                        <a14:foregroundMark x1="526" y1="7377" x2="526" y2="7377"/>
                        <a14:foregroundMark x1="85263" y1="94262" x2="85263" y2="94262"/>
                        <a14:foregroundMark x1="97895" y1="96721" x2="97895" y2="96721"/>
                        <a14:foregroundMark x1="27895" y1="13934" x2="27895" y2="13934"/>
                        <a14:foregroundMark x1="25789" y1="11475" x2="25789" y2="11475"/>
                        <a14:foregroundMark x1="23158" y1="9836" x2="23158" y2="9836"/>
                        <a14:foregroundMark x1="11053" y1="38525" x2="11053" y2="38525"/>
                        <a14:foregroundMark x1="15263" y1="44262" x2="15263" y2="44262"/>
                        <a14:foregroundMark x1="12632" y1="42623" x2="12632" y2="42623"/>
                      </a14:backgroundRemoval>
                    </a14:imgEffect>
                  </a14:imgLayer>
                </a14:imgProps>
              </a:ext>
              <a:ext uri="{28A0092B-C50C-407E-A947-70E740481C1C}">
                <a14:useLocalDpi xmlns:a14="http://schemas.microsoft.com/office/drawing/2010/main" val="0"/>
              </a:ext>
            </a:extLst>
          </a:blip>
          <a:stretch>
            <a:fillRect/>
          </a:stretch>
        </p:blipFill>
        <p:spPr>
          <a:xfrm>
            <a:off x="5182357" y="4867326"/>
            <a:ext cx="1474632" cy="990600"/>
          </a:xfrm>
          <a:prstGeom prst="rect">
            <a:avLst/>
          </a:prstGeom>
        </p:spPr>
      </p:pic>
      <p:sp>
        <p:nvSpPr>
          <p:cNvPr id="20" name="TextBox 19">
            <a:extLst>
              <a:ext uri="{FF2B5EF4-FFF2-40B4-BE49-F238E27FC236}">
                <a16:creationId xmlns:a16="http://schemas.microsoft.com/office/drawing/2014/main" id="{CB705F62-DC2A-4CA3-A407-79085714BE70}"/>
              </a:ext>
            </a:extLst>
          </p:cNvPr>
          <p:cNvSpPr txBox="1"/>
          <p:nvPr/>
        </p:nvSpPr>
        <p:spPr>
          <a:xfrm>
            <a:off x="5264190" y="5989104"/>
            <a:ext cx="1630768" cy="369332"/>
          </a:xfrm>
          <a:prstGeom prst="rect">
            <a:avLst/>
          </a:prstGeom>
          <a:noFill/>
        </p:spPr>
        <p:txBody>
          <a:bodyPr wrap="square" rtlCol="0">
            <a:spAutoFit/>
          </a:bodyPr>
          <a:lstStyle/>
          <a:p>
            <a:pPr algn="ctr"/>
            <a:r>
              <a:rPr lang="en-US" dirty="0">
                <a:latin typeface="Bahnschrift SemiLight" panose="020B0502040204020203" pitchFamily="34" charset="0"/>
              </a:rPr>
              <a:t>Wires</a:t>
            </a:r>
            <a:endParaRPr lang="en-IN" dirty="0">
              <a:latin typeface="Bahnschrift SemiLight" panose="020B0502040204020203" pitchFamily="34" charset="0"/>
            </a:endParaRPr>
          </a:p>
        </p:txBody>
      </p:sp>
      <p:sp>
        <p:nvSpPr>
          <p:cNvPr id="4" name="TextBox 3">
            <a:extLst>
              <a:ext uri="{FF2B5EF4-FFF2-40B4-BE49-F238E27FC236}">
                <a16:creationId xmlns:a16="http://schemas.microsoft.com/office/drawing/2014/main" id="{C7EF371A-5BA0-4C37-A209-990262E18B80}"/>
              </a:ext>
            </a:extLst>
          </p:cNvPr>
          <p:cNvSpPr txBox="1"/>
          <p:nvPr/>
        </p:nvSpPr>
        <p:spPr>
          <a:xfrm>
            <a:off x="2512885" y="5595548"/>
            <a:ext cx="2589516" cy="646331"/>
          </a:xfrm>
          <a:prstGeom prst="rect">
            <a:avLst/>
          </a:prstGeom>
          <a:noFill/>
        </p:spPr>
        <p:txBody>
          <a:bodyPr wrap="square" rtlCol="0">
            <a:spAutoFit/>
          </a:bodyPr>
          <a:lstStyle/>
          <a:p>
            <a:pPr algn="ctr"/>
            <a:r>
              <a:rPr lang="en-IN" dirty="0">
                <a:latin typeface="Bahnschrift SemiLight" panose="020B0502040204020203" pitchFamily="34" charset="0"/>
              </a:rPr>
              <a:t>Airbag Trigger mimic button</a:t>
            </a:r>
          </a:p>
        </p:txBody>
      </p:sp>
      <p:pic>
        <p:nvPicPr>
          <p:cNvPr id="6" name="Picture 5">
            <a:extLst>
              <a:ext uri="{FF2B5EF4-FFF2-40B4-BE49-F238E27FC236}">
                <a16:creationId xmlns:a16="http://schemas.microsoft.com/office/drawing/2014/main" id="{C18BEEC4-BC03-4713-8125-346F80B832B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962566" y="4112629"/>
            <a:ext cx="1820126" cy="1820126"/>
          </a:xfrm>
          <a:prstGeom prst="rect">
            <a:avLst/>
          </a:prstGeom>
        </p:spPr>
      </p:pic>
      <p:sp>
        <p:nvSpPr>
          <p:cNvPr id="7" name="TextBox 6">
            <a:extLst>
              <a:ext uri="{FF2B5EF4-FFF2-40B4-BE49-F238E27FC236}">
                <a16:creationId xmlns:a16="http://schemas.microsoft.com/office/drawing/2014/main" id="{7F37A9BD-7997-4C71-9663-27C6F20499E0}"/>
              </a:ext>
            </a:extLst>
          </p:cNvPr>
          <p:cNvSpPr txBox="1"/>
          <p:nvPr/>
        </p:nvSpPr>
        <p:spPr>
          <a:xfrm>
            <a:off x="7034018" y="5989697"/>
            <a:ext cx="1861625" cy="369332"/>
          </a:xfrm>
          <a:prstGeom prst="rect">
            <a:avLst/>
          </a:prstGeom>
          <a:noFill/>
        </p:spPr>
        <p:txBody>
          <a:bodyPr wrap="square" rtlCol="0">
            <a:spAutoFit/>
          </a:bodyPr>
          <a:lstStyle/>
          <a:p>
            <a:pPr algn="ctr"/>
            <a:r>
              <a:rPr lang="en-IN" dirty="0">
                <a:latin typeface="Bahnschrift SemiLight" panose="020B0502040204020203" pitchFamily="34" charset="0"/>
              </a:rPr>
              <a:t>Driver’s Mobile</a:t>
            </a:r>
          </a:p>
        </p:txBody>
      </p:sp>
      <p:sp>
        <p:nvSpPr>
          <p:cNvPr id="28" name="TextBox 27">
            <a:extLst>
              <a:ext uri="{FF2B5EF4-FFF2-40B4-BE49-F238E27FC236}">
                <a16:creationId xmlns:a16="http://schemas.microsoft.com/office/drawing/2014/main" id="{23BC5938-F72F-437A-8A9C-00CF84DD415D}"/>
              </a:ext>
            </a:extLst>
          </p:cNvPr>
          <p:cNvSpPr txBox="1"/>
          <p:nvPr/>
        </p:nvSpPr>
        <p:spPr>
          <a:xfrm>
            <a:off x="359066" y="4819844"/>
            <a:ext cx="2014095" cy="646331"/>
          </a:xfrm>
          <a:prstGeom prst="rect">
            <a:avLst/>
          </a:prstGeom>
          <a:noFill/>
        </p:spPr>
        <p:txBody>
          <a:bodyPr wrap="square" rtlCol="0">
            <a:spAutoFit/>
          </a:bodyPr>
          <a:lstStyle/>
          <a:p>
            <a:pPr algn="ctr"/>
            <a:r>
              <a:rPr lang="en-US" dirty="0">
                <a:latin typeface="Bahnschrift SemiLight" panose="020B0502040204020203" pitchFamily="34" charset="0"/>
              </a:rPr>
              <a:t>MPU6050 Accelerometer</a:t>
            </a:r>
            <a:endParaRPr lang="en-IN" dirty="0">
              <a:latin typeface="Bahnschrift SemiLight" panose="020B0502040204020203" pitchFamily="34" charset="0"/>
            </a:endParaRPr>
          </a:p>
        </p:txBody>
      </p:sp>
      <p:pic>
        <p:nvPicPr>
          <p:cNvPr id="21" name="Picture 20">
            <a:extLst>
              <a:ext uri="{FF2B5EF4-FFF2-40B4-BE49-F238E27FC236}">
                <a16:creationId xmlns:a16="http://schemas.microsoft.com/office/drawing/2014/main" id="{1A3C27D9-8867-4121-87C7-AF2CB4E01F82}"/>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4957996" y="2076852"/>
            <a:ext cx="1796426" cy="1796426"/>
          </a:xfrm>
          <a:prstGeom prst="rect">
            <a:avLst/>
          </a:prstGeom>
        </p:spPr>
      </p:pic>
      <p:sp>
        <p:nvSpPr>
          <p:cNvPr id="31" name="TextBox 30">
            <a:extLst>
              <a:ext uri="{FF2B5EF4-FFF2-40B4-BE49-F238E27FC236}">
                <a16:creationId xmlns:a16="http://schemas.microsoft.com/office/drawing/2014/main" id="{4524BDAE-1C7D-464F-BD5B-988C407B38E8}"/>
              </a:ext>
            </a:extLst>
          </p:cNvPr>
          <p:cNvSpPr txBox="1"/>
          <p:nvPr/>
        </p:nvSpPr>
        <p:spPr>
          <a:xfrm>
            <a:off x="4974683" y="3640600"/>
            <a:ext cx="2124256" cy="646331"/>
          </a:xfrm>
          <a:prstGeom prst="rect">
            <a:avLst/>
          </a:prstGeom>
          <a:noFill/>
        </p:spPr>
        <p:txBody>
          <a:bodyPr wrap="square" rtlCol="0">
            <a:spAutoFit/>
          </a:bodyPr>
          <a:lstStyle/>
          <a:p>
            <a:pPr algn="ctr"/>
            <a:r>
              <a:rPr lang="en-US" dirty="0">
                <a:latin typeface="Bahnschrift SemiLight" panose="020B0502040204020203" pitchFamily="34" charset="0"/>
              </a:rPr>
              <a:t>SW-420 Vibration Sensor</a:t>
            </a:r>
            <a:endParaRPr lang="en-IN" dirty="0">
              <a:latin typeface="Bahnschrift SemiLight" panose="020B0502040204020203" pitchFamily="34" charset="0"/>
            </a:endParaRPr>
          </a:p>
        </p:txBody>
      </p:sp>
      <p:pic>
        <p:nvPicPr>
          <p:cNvPr id="1026" name="Picture 2" descr="MPU6050 MPU-6050 GY-521 3 Axis analog gyro sensor + 3 Axis Accelerometer  Module">
            <a:extLst>
              <a:ext uri="{FF2B5EF4-FFF2-40B4-BE49-F238E27FC236}">
                <a16:creationId xmlns:a16="http://schemas.microsoft.com/office/drawing/2014/main" id="{DE057FFB-CE8C-4124-9D0D-D876307EDEA3}"/>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l="15079" t="6730" r="16159" b="8844"/>
          <a:stretch/>
        </p:blipFill>
        <p:spPr bwMode="auto">
          <a:xfrm rot="16200000">
            <a:off x="728061" y="3199670"/>
            <a:ext cx="1441686" cy="177006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E3FD3-8E21-4DA9-AB74-11710F418412}"/>
              </a:ext>
            </a:extLst>
          </p:cNvPr>
          <p:cNvSpPr>
            <a:spLocks noGrp="1"/>
          </p:cNvSpPr>
          <p:nvPr>
            <p:ph type="title"/>
          </p:nvPr>
        </p:nvSpPr>
        <p:spPr>
          <a:xfrm>
            <a:off x="467544" y="0"/>
            <a:ext cx="8064896" cy="692696"/>
          </a:xfrm>
        </p:spPr>
        <p:txBody>
          <a:bodyPr anchor="ctr"/>
          <a:lstStyle/>
          <a:p>
            <a:pPr algn="ctr"/>
            <a:r>
              <a:rPr lang="en-US" sz="3200" dirty="0">
                <a:latin typeface="Bahnschrift SemiLight" panose="020B0502040204020203" pitchFamily="34" charset="0"/>
              </a:rPr>
              <a:t>Circuit Diagram</a:t>
            </a:r>
            <a:endParaRPr lang="en-IN" sz="3200" dirty="0">
              <a:latin typeface="Bahnschrift SemiLight" panose="020B0502040204020203" pitchFamily="34" charset="0"/>
            </a:endParaRPr>
          </a:p>
        </p:txBody>
      </p:sp>
      <p:pic>
        <p:nvPicPr>
          <p:cNvPr id="6" name="Picture 5">
            <a:extLst>
              <a:ext uri="{FF2B5EF4-FFF2-40B4-BE49-F238E27FC236}">
                <a16:creationId xmlns:a16="http://schemas.microsoft.com/office/drawing/2014/main" id="{9419DAF7-B981-43D3-988B-FFD6FC8E829B}"/>
              </a:ext>
            </a:extLst>
          </p:cNvPr>
          <p:cNvPicPr>
            <a:picLocks noChangeAspect="1"/>
          </p:cNvPicPr>
          <p:nvPr/>
        </p:nvPicPr>
        <p:blipFill rotWithShape="1">
          <a:blip r:embed="rId2">
            <a:extLst>
              <a:ext uri="{28A0092B-C50C-407E-A947-70E740481C1C}">
                <a14:useLocalDpi xmlns:a14="http://schemas.microsoft.com/office/drawing/2010/main" val="0"/>
              </a:ext>
            </a:extLst>
          </a:blip>
          <a:srcRect l="6714" t="9498" r="8235" b="22125"/>
          <a:stretch/>
        </p:blipFill>
        <p:spPr>
          <a:xfrm>
            <a:off x="2123728" y="671195"/>
            <a:ext cx="4896544" cy="5566117"/>
          </a:xfrm>
          <a:prstGeom prst="rect">
            <a:avLst/>
          </a:prstGeom>
        </p:spPr>
      </p:pic>
    </p:spTree>
    <p:extLst>
      <p:ext uri="{BB962C8B-B14F-4D97-AF65-F5344CB8AC3E}">
        <p14:creationId xmlns:p14="http://schemas.microsoft.com/office/powerpoint/2010/main" val="4101653396"/>
      </p:ext>
    </p:extLst>
  </p:cSld>
  <p:clrMapOvr>
    <a:masterClrMapping/>
  </p:clrMapOvr>
</p:sld>
</file>

<file path=ppt/theme/theme1.xml><?xml version="1.0" encoding="utf-8"?>
<a:theme xmlns:a="http://schemas.openxmlformats.org/drawingml/2006/main" name="Office Theme">
  <a:themeElements>
    <a:clrScheme name="">
      <a:dk1>
        <a:srgbClr val="000000"/>
      </a:dk1>
      <a:lt1>
        <a:srgbClr val="FFFFFF"/>
      </a:lt1>
      <a:dk2>
        <a:srgbClr val="A7A7A7"/>
      </a:dk2>
      <a:lt2>
        <a:srgbClr val="535353"/>
      </a:lt2>
      <a:accent1>
        <a:srgbClr val="B01513"/>
      </a:accent1>
      <a:accent2>
        <a:srgbClr val="EA6312"/>
      </a:accent2>
      <a:accent3>
        <a:srgbClr val="FFFFFF"/>
      </a:accent3>
      <a:accent4>
        <a:srgbClr val="000000"/>
      </a:accent4>
      <a:accent5>
        <a:srgbClr val="D4AAAA"/>
      </a:accent5>
      <a:accent6>
        <a:srgbClr val="D4590F"/>
      </a:accent6>
      <a:hlink>
        <a:srgbClr val="0000FF"/>
      </a:hlink>
      <a:folHlink>
        <a:srgbClr val="FF00FF"/>
      </a:folHlink>
    </a:clrScheme>
    <a:fontScheme name="Office Theme">
      <a:majorFont>
        <a:latin typeface="Helvetica"/>
        <a:ea typeface="Helvetica"/>
        <a:cs typeface="Helvetica"/>
      </a:majorFont>
      <a:minorFont>
        <a:latin typeface="Helvetica"/>
        <a:ea typeface="Helvetica"/>
        <a:cs typeface="Helvetic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19050" cap="rnd" cmpd="sng" algn="ctr">
          <a:solidFill>
            <a:srgbClr val="B01513"/>
          </a:solidFill>
          <a:prstDash val="solid"/>
          <a:round/>
          <a:headEnd type="none" w="med" len="med"/>
          <a:tailEnd type="none" w="med" len="med"/>
        </a:ln>
        <a:effectLst>
          <a:outerShdw blurRad="38100" dist="25400" dir="5400000" algn="ctr" rotWithShape="0">
            <a:srgbClr val="000000">
              <a:alpha val="45000"/>
            </a:srgbClr>
          </a:outerShdw>
        </a:effectLst>
      </a:spPr>
      <a:bodyPr vert="horz" wrap="square" lIns="45719" tIns="45719" rIns="45719" bIns="45719" numCol="1" anchor="ctr" anchorCtr="0" compatLnSpc="1">
        <a:prstTxWarp prst="textNoShape">
          <a:avLst/>
        </a:prstTxWarp>
      </a:bodyPr>
      <a:lstStyle>
        <a:defPPr marL="457200" marR="0" indent="0" algn="l" defTabSz="914400" rtl="0" eaLnBrk="1"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rgbClr val="000000"/>
            </a:solidFill>
            <a:effectLst/>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defPPr>
      </a:lstStyle>
    </a:spDef>
    <a:lnDef>
      <a:spPr bwMode="auto">
        <a:xfrm>
          <a:off x="0" y="0"/>
          <a:ext cx="1" cy="1"/>
        </a:xfrm>
        <a:custGeom>
          <a:avLst/>
          <a:gdLst/>
          <a:ahLst/>
          <a:cxnLst/>
          <a:rect l="0" t="0" r="0" b="0"/>
          <a:pathLst/>
        </a:custGeom>
        <a:solidFill>
          <a:srgbClr val="FFFFFF"/>
        </a:solidFill>
        <a:ln w="19050" cap="rnd" cmpd="sng" algn="ctr">
          <a:solidFill>
            <a:srgbClr val="B01513"/>
          </a:solidFill>
          <a:prstDash val="solid"/>
          <a:round/>
          <a:headEnd type="none" w="med" len="med"/>
          <a:tailEnd type="none" w="med" len="med"/>
        </a:ln>
        <a:effectLst>
          <a:outerShdw blurRad="38100" dist="25400" dir="5400000" algn="ctr" rotWithShape="0">
            <a:srgbClr val="000000">
              <a:alpha val="45000"/>
            </a:srgbClr>
          </a:outerShdw>
        </a:effectLst>
      </a:spPr>
      <a:bodyPr vert="horz" wrap="square" lIns="45719" tIns="45719" rIns="45719" bIns="45719" numCol="1" anchor="ctr" anchorCtr="0" compatLnSpc="1">
        <a:prstTxWarp prst="textNoShape">
          <a:avLst/>
        </a:prstTxWarp>
      </a:bodyPr>
      <a:lstStyle>
        <a:defPPr marL="457200" marR="0" indent="0" algn="l" defTabSz="914400" rtl="0" eaLnBrk="1"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rgbClr val="000000"/>
            </a:solidFill>
            <a:effectLst/>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A7A7A7"/>
      </a:dk2>
      <a:lt2>
        <a:srgbClr val="535353"/>
      </a:lt2>
      <a:accent1>
        <a:srgbClr val="B01513"/>
      </a:accent1>
      <a:accent2>
        <a:srgbClr val="EA6312"/>
      </a:accent2>
      <a:accent3>
        <a:srgbClr val="FFFFFF"/>
      </a:accent3>
      <a:accent4>
        <a:srgbClr val="000000"/>
      </a:accent4>
      <a:accent5>
        <a:srgbClr val="D4AAAA"/>
      </a:accent5>
      <a:accent6>
        <a:srgbClr val="D4590F"/>
      </a:accent6>
      <a:hlink>
        <a:srgbClr val="0000FF"/>
      </a:hlink>
      <a:folHlink>
        <a:srgbClr val="FF00FF"/>
      </a:folHlink>
    </a:clrScheme>
    <a:fontScheme name="Office Theme">
      <a:majorFont>
        <a:latin typeface="Helvetica"/>
        <a:ea typeface="Helvetica"/>
        <a:cs typeface="Helvetica"/>
      </a:majorFont>
      <a:minorFont>
        <a:latin typeface="Helvetica"/>
        <a:ea typeface="Helvetica"/>
        <a:cs typeface="Helvetic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19050" cap="rnd" cmpd="sng" algn="ctr">
          <a:solidFill>
            <a:srgbClr val="B01513"/>
          </a:solidFill>
          <a:prstDash val="solid"/>
          <a:round/>
          <a:headEnd type="none" w="med" len="med"/>
          <a:tailEnd type="none" w="med" len="med"/>
        </a:ln>
        <a:effectLst>
          <a:outerShdw blurRad="38100" dist="25400" dir="5400000" algn="ctr" rotWithShape="0">
            <a:srgbClr val="000000">
              <a:alpha val="45000"/>
            </a:srgbClr>
          </a:outerShdw>
        </a:effectLst>
      </a:spPr>
      <a:bodyPr vert="horz" wrap="square" lIns="45719" tIns="45719" rIns="45719" bIns="45719" numCol="1" anchor="ctr" anchorCtr="0" compatLnSpc="1">
        <a:prstTxWarp prst="textNoShape">
          <a:avLst/>
        </a:prstTxWarp>
      </a:bodyPr>
      <a:lstStyle>
        <a:defPPr marL="457200" marR="0" indent="0" algn="l" defTabSz="914400" rtl="0" eaLnBrk="1"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rgbClr val="000000"/>
            </a:solidFill>
            <a:effectLst/>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defPPr>
      </a:lstStyle>
    </a:spDef>
    <a:lnDef>
      <a:spPr bwMode="auto">
        <a:xfrm>
          <a:off x="0" y="0"/>
          <a:ext cx="1" cy="1"/>
        </a:xfrm>
        <a:custGeom>
          <a:avLst/>
          <a:gdLst/>
          <a:ahLst/>
          <a:cxnLst/>
          <a:rect l="0" t="0" r="0" b="0"/>
          <a:pathLst/>
        </a:custGeom>
        <a:solidFill>
          <a:srgbClr val="FFFFFF"/>
        </a:solidFill>
        <a:ln w="19050" cap="rnd" cmpd="sng" algn="ctr">
          <a:solidFill>
            <a:srgbClr val="B01513"/>
          </a:solidFill>
          <a:prstDash val="solid"/>
          <a:round/>
          <a:headEnd type="none" w="med" len="med"/>
          <a:tailEnd type="none" w="med" len="med"/>
        </a:ln>
        <a:effectLst>
          <a:outerShdw blurRad="38100" dist="25400" dir="5400000" algn="ctr" rotWithShape="0">
            <a:srgbClr val="000000">
              <a:alpha val="45000"/>
            </a:srgbClr>
          </a:outerShdw>
        </a:effectLst>
      </a:spPr>
      <a:bodyPr vert="horz" wrap="square" lIns="45719" tIns="45719" rIns="45719" bIns="45719" numCol="1" anchor="ctr" anchorCtr="0" compatLnSpc="1">
        <a:prstTxWarp prst="textNoShape">
          <a:avLst/>
        </a:prstTxWarp>
      </a:bodyPr>
      <a:lstStyle>
        <a:defPPr marL="457200" marR="0" indent="0" algn="l" defTabSz="914400" rtl="0" eaLnBrk="1"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rgbClr val="000000"/>
            </a:solidFill>
            <a:effectLst/>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A7A7A7"/>
      </a:dk2>
      <a:lt2>
        <a:srgbClr val="535353"/>
      </a:lt2>
      <a:accent1>
        <a:srgbClr val="B01513"/>
      </a:accent1>
      <a:accent2>
        <a:srgbClr val="EA6312"/>
      </a:accent2>
      <a:accent3>
        <a:srgbClr val="FFFFFF"/>
      </a:accent3>
      <a:accent4>
        <a:srgbClr val="000000"/>
      </a:accent4>
      <a:accent5>
        <a:srgbClr val="D4AAAA"/>
      </a:accent5>
      <a:accent6>
        <a:srgbClr val="D4590F"/>
      </a:accent6>
      <a:hlink>
        <a:srgbClr val="0000FF"/>
      </a:hlink>
      <a:folHlink>
        <a:srgbClr val="FF00FF"/>
      </a:folHlink>
    </a:clrScheme>
    <a:fontScheme name="Office Theme">
      <a:majorFont>
        <a:latin typeface="Helvetica"/>
        <a:ea typeface="Helvetica"/>
        <a:cs typeface="Helvetica"/>
      </a:majorFont>
      <a:minorFont>
        <a:latin typeface="Helvetica"/>
        <a:ea typeface="Helvetica"/>
        <a:cs typeface="Helvetic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19050" cap="rnd" cmpd="sng" algn="ctr">
          <a:solidFill>
            <a:srgbClr val="B01513"/>
          </a:solidFill>
          <a:prstDash val="solid"/>
          <a:round/>
          <a:headEnd type="none" w="med" len="med"/>
          <a:tailEnd type="none" w="med" len="med"/>
        </a:ln>
        <a:effectLst>
          <a:outerShdw blurRad="38100" dist="25400" dir="5400000" algn="ctr" rotWithShape="0">
            <a:srgbClr val="000000">
              <a:alpha val="45000"/>
            </a:srgbClr>
          </a:outerShdw>
        </a:effectLst>
      </a:spPr>
      <a:bodyPr vert="horz" wrap="square" lIns="45719" tIns="45719" rIns="45719" bIns="45719" numCol="1" anchor="ctr" anchorCtr="0" compatLnSpc="1">
        <a:prstTxWarp prst="textNoShape">
          <a:avLst/>
        </a:prstTxWarp>
      </a:bodyPr>
      <a:lstStyle>
        <a:defPPr marL="457200" marR="0" indent="0" algn="l" defTabSz="914400" rtl="0" eaLnBrk="1"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rgbClr val="000000"/>
            </a:solidFill>
            <a:effectLst/>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defPPr>
      </a:lstStyle>
    </a:spDef>
    <a:lnDef>
      <a:spPr bwMode="auto">
        <a:xfrm>
          <a:off x="0" y="0"/>
          <a:ext cx="1" cy="1"/>
        </a:xfrm>
        <a:custGeom>
          <a:avLst/>
          <a:gdLst/>
          <a:ahLst/>
          <a:cxnLst/>
          <a:rect l="0" t="0" r="0" b="0"/>
          <a:pathLst/>
        </a:custGeom>
        <a:solidFill>
          <a:srgbClr val="FFFFFF"/>
        </a:solidFill>
        <a:ln w="19050" cap="rnd" cmpd="sng" algn="ctr">
          <a:solidFill>
            <a:srgbClr val="B01513"/>
          </a:solidFill>
          <a:prstDash val="solid"/>
          <a:round/>
          <a:headEnd type="none" w="med" len="med"/>
          <a:tailEnd type="none" w="med" len="med"/>
        </a:ln>
        <a:effectLst>
          <a:outerShdw blurRad="38100" dist="25400" dir="5400000" algn="ctr" rotWithShape="0">
            <a:srgbClr val="000000">
              <a:alpha val="45000"/>
            </a:srgbClr>
          </a:outerShdw>
        </a:effectLst>
      </a:spPr>
      <a:bodyPr vert="horz" wrap="square" lIns="45719" tIns="45719" rIns="45719" bIns="45719" numCol="1" anchor="ctr" anchorCtr="0" compatLnSpc="1">
        <a:prstTxWarp prst="textNoShape">
          <a:avLst/>
        </a:prstTxWarp>
      </a:bodyPr>
      <a:lstStyle>
        <a:defPPr marL="457200" marR="0" indent="0" algn="l" defTabSz="914400" rtl="0" eaLnBrk="1"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rgbClr val="000000"/>
            </a:solidFill>
            <a:effectLst/>
            <a:latin typeface="Century Gothic" panose="020B0502020202020204" pitchFamily="34" charset="0"/>
            <a:ea typeface="Century Gothic" panose="020B0502020202020204" pitchFamily="34" charset="0"/>
            <a:cs typeface="Century Gothic" panose="020B0502020202020204" pitchFamily="34" charset="0"/>
            <a:sym typeface="Century Gothic" panose="020B0502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
      <a:dk1>
        <a:srgbClr val="000000"/>
      </a:dk1>
      <a:lt1>
        <a:srgbClr val="FFFFFF"/>
      </a:lt1>
      <a:dk2>
        <a:srgbClr val="A7A7A7"/>
      </a:dk2>
      <a:lt2>
        <a:srgbClr val="535353"/>
      </a:lt2>
      <a:accent1>
        <a:srgbClr val="B01513"/>
      </a:accent1>
      <a:accent2>
        <a:srgbClr val="EA6312"/>
      </a:accent2>
      <a:accent3>
        <a:srgbClr val="FFFFFF"/>
      </a:accent3>
      <a:accent4>
        <a:srgbClr val="000000"/>
      </a:accent4>
      <a:accent5>
        <a:srgbClr val="D4AAAA"/>
      </a:accent5>
      <a:accent6>
        <a:srgbClr val="D4590F"/>
      </a:accent6>
      <a:hlink>
        <a:srgbClr val="0000FF"/>
      </a:hlink>
      <a:folHlink>
        <a:srgbClr val="FF00F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TotalTime>
  <Words>633</Words>
  <Application>Microsoft Macintosh PowerPoint</Application>
  <PresentationFormat>On-screen Show (4:3)</PresentationFormat>
  <Paragraphs>99</Paragraphs>
  <Slides>12</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12</vt:i4>
      </vt:variant>
    </vt:vector>
  </HeadingPairs>
  <TitlesOfParts>
    <vt:vector size="21" baseType="lpstr">
      <vt:lpstr>Arial</vt:lpstr>
      <vt:lpstr>Avenir</vt:lpstr>
      <vt:lpstr>Bahnschrift SemiLight</vt:lpstr>
      <vt:lpstr>Century Gothic</vt:lpstr>
      <vt:lpstr>Eras Bold ITC</vt:lpstr>
      <vt:lpstr>Helvetica</vt:lpstr>
      <vt:lpstr>Office Theme</vt:lpstr>
      <vt:lpstr>Office Theme</vt:lpstr>
      <vt:lpstr>Office Theme</vt:lpstr>
      <vt:lpstr>ACCILERT</vt:lpstr>
      <vt:lpstr>PowerPoint Presentation</vt:lpstr>
      <vt:lpstr>PowerPoint Presentation</vt:lpstr>
      <vt:lpstr>PowerPoint Presentation</vt:lpstr>
      <vt:lpstr>Problem Statement</vt:lpstr>
      <vt:lpstr>PowerPoint Presentation</vt:lpstr>
      <vt:lpstr>PowerPoint Presentation</vt:lpstr>
      <vt:lpstr>PowerPoint Presentation</vt:lpstr>
      <vt:lpstr>Circuit Diagram</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ALERT</dc:title>
  <dc:creator>Chaurasia</dc:creator>
  <cp:lastModifiedBy>Microsoft Office User</cp:lastModifiedBy>
  <cp:revision>57</cp:revision>
  <dcterms:modified xsi:type="dcterms:W3CDTF">2020-12-11T11:28:54Z</dcterms:modified>
</cp:coreProperties>
</file>